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i4fs9d80mJGpnUpNqDlfUslBJc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8"/>
  </p:normalViewPr>
  <p:slideViewPr>
    <p:cSldViewPr snapToGrid="0" snapToObjects="1">
      <p:cViewPr varScale="1">
        <p:scale>
          <a:sx n="92" d="100"/>
          <a:sy n="92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το μολύβι</a:t>
            </a:r>
            <a:endParaRPr/>
          </a:p>
        </p:txBody>
      </p:sp>
      <p:pic>
        <p:nvPicPr>
          <p:cNvPr id="85" name="Google Shape;85;p1" descr="Free Pencil Pics, Download Free Pencil Pics png images, Free ClipArts on  Clipart Library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859168" y="1825625"/>
            <a:ext cx="4473664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το βιβλίο</a:t>
            </a:r>
            <a:endParaRPr/>
          </a:p>
        </p:txBody>
      </p:sp>
      <p:pic>
        <p:nvPicPr>
          <p:cNvPr id="139" name="Google Shape;139;p10" descr="122,463 BEST Book Clip Art IMAGES, STOCK PHOTOS &amp;amp; VECTORS | Adobe Stock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225338" y="1990713"/>
            <a:ext cx="5187142" cy="36330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το τετράδιο</a:t>
            </a:r>
            <a:endParaRPr/>
          </a:p>
        </p:txBody>
      </p:sp>
      <p:pic>
        <p:nvPicPr>
          <p:cNvPr id="145" name="Google Shape;145;p11" descr="Book Clipart, Download Free Transparent PNG Format Clipart Images on Pngtree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920331" y="1825625"/>
            <a:ext cx="4351338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η καρέκλα</a:t>
            </a:r>
            <a:endParaRPr/>
          </a:p>
        </p:txBody>
      </p:sp>
      <p:pic>
        <p:nvPicPr>
          <p:cNvPr id="151" name="Google Shape;151;p12" descr="Student Chair Clip Art Vector | Clipart Panda - Free Clipart Images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721239" y="2198042"/>
            <a:ext cx="2749521" cy="3800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το θρανίο</a:t>
            </a:r>
            <a:endParaRPr/>
          </a:p>
        </p:txBody>
      </p:sp>
      <p:pic>
        <p:nvPicPr>
          <p:cNvPr id="157" name="Google Shape;157;p13" descr="Student desk Royalty Free Vector Image - VectorStock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b="7846"/>
          <a:stretch/>
        </p:blipFill>
        <p:spPr>
          <a:xfrm>
            <a:off x="4184232" y="1825625"/>
            <a:ext cx="3823536" cy="40099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ο πίνακας</a:t>
            </a:r>
            <a:endParaRPr/>
          </a:p>
        </p:txBody>
      </p:sp>
      <p:pic>
        <p:nvPicPr>
          <p:cNvPr id="163" name="Google Shape;163;p14" descr="Free Board Clipart Black And White, Download Free Board Clipart Black And  White png images, Free ClipArts on Clipart Library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017519" y="2115344"/>
            <a:ext cx="5769033" cy="377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το διάλειμμα</a:t>
            </a:r>
            <a:endParaRPr/>
          </a:p>
        </p:txBody>
      </p:sp>
      <p:pic>
        <p:nvPicPr>
          <p:cNvPr id="169" name="Google Shape;169;p15" descr="School Break Time High Res Stock Images | Shutterstock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b="5848"/>
          <a:stretch/>
        </p:blipFill>
        <p:spPr>
          <a:xfrm>
            <a:off x="3538537" y="2667794"/>
            <a:ext cx="5114925" cy="25110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η τουαλέτα</a:t>
            </a:r>
            <a:endParaRPr/>
          </a:p>
        </p:txBody>
      </p:sp>
      <p:pic>
        <p:nvPicPr>
          <p:cNvPr id="175" name="Google Shape;175;p16" descr="Interior, Toilet Room. In Minimalist Style Cartoon Flat Vector Royalty Free  Cliparts, Vectors, And Stock Illustration. Image 125193576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446506" y="1784062"/>
            <a:ext cx="4351338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 dirty="0"/>
              <a:t>η τσάντα</a:t>
            </a:r>
            <a:r>
              <a:rPr lang="en-GB" dirty="0"/>
              <a:t>/</a:t>
            </a:r>
            <a:r>
              <a:rPr lang="el-GR"/>
              <a:t>η σάκα</a:t>
            </a:r>
            <a:endParaRPr/>
          </a:p>
        </p:txBody>
      </p:sp>
      <p:pic>
        <p:nvPicPr>
          <p:cNvPr id="91" name="Google Shape;91;p2" descr="Backpack School Bag Clip Art - School Bag Vector Free, Cliparts &amp;amp; Cartoons  - Jing.fm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948142" y="1908751"/>
            <a:ext cx="3647320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το σβηστήρι</a:t>
            </a:r>
            <a:endParaRPr/>
          </a:p>
        </p:txBody>
      </p:sp>
      <p:pic>
        <p:nvPicPr>
          <p:cNvPr id="97" name="Google Shape;97;p3" descr="Free Rubber Cliparts, Download Free Rubber Cliparts png images, Free  ClipArts on Clipart Library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657600" y="1939131"/>
            <a:ext cx="4876800" cy="412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η ρίγα/ο χάρακας</a:t>
            </a:r>
            <a:endParaRPr/>
          </a:p>
        </p:txBody>
      </p:sp>
      <p:pic>
        <p:nvPicPr>
          <p:cNvPr id="103" name="Google Shape;103;p4" descr="Ruler clip art - vector clip | Clipart Panda - Free Clipart Images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467792" y="2236123"/>
            <a:ext cx="5526145" cy="27717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η ξύστρα</a:t>
            </a:r>
            <a:endParaRPr/>
          </a:p>
        </p:txBody>
      </p:sp>
      <p:pic>
        <p:nvPicPr>
          <p:cNvPr id="109" name="Google Shape;109;p5" descr="sharpener mauve clipart cartoon - Clip Art Library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973484" y="2162101"/>
            <a:ext cx="3516283" cy="32748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το ψαλίδι</a:t>
            </a:r>
            <a:endParaRPr/>
          </a:p>
        </p:txBody>
      </p:sp>
      <p:pic>
        <p:nvPicPr>
          <p:cNvPr id="115" name="Google Shape;115;p6" descr="Scissors Icon Clip Art Png - Scissors Clipart Png Transparent PNG - 400x400  - Free Download on Nice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758637" y="2227811"/>
            <a:ext cx="4391126" cy="31006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η κασετίνα</a:t>
            </a:r>
            <a:endParaRPr/>
          </a:p>
        </p:txBody>
      </p:sp>
      <p:pic>
        <p:nvPicPr>
          <p:cNvPr id="121" name="Google Shape;121;p7" descr="Pencil Case High Res Stock Images | Shutterstock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l="3202" b="5536"/>
          <a:stretch/>
        </p:blipFill>
        <p:spPr>
          <a:xfrm>
            <a:off x="4164676" y="1996511"/>
            <a:ext cx="4089861" cy="37375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τα χρωματιστά μολύβια</a:t>
            </a:r>
            <a:endParaRPr/>
          </a:p>
        </p:txBody>
      </p:sp>
      <p:pic>
        <p:nvPicPr>
          <p:cNvPr id="127" name="Google Shape;127;p8" descr="Colored Pencils Clipart - Free Transparent PNG Clipart Images Download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998437" y="1825625"/>
            <a:ext cx="6195125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το σχολείο</a:t>
            </a:r>
            <a:endParaRPr/>
          </a:p>
        </p:txBody>
      </p:sp>
      <p:pic>
        <p:nvPicPr>
          <p:cNvPr id="133" name="Google Shape;133;p9" descr="cartoon transparent school png - Clip Art Library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657600" y="2158206"/>
            <a:ext cx="4876800" cy="3686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Macintosh PowerPoint</Application>
  <PresentationFormat>Widescreen</PresentationFormat>
  <Paragraphs>16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το μολύβι</vt:lpstr>
      <vt:lpstr>η τσάντα/η σάκα</vt:lpstr>
      <vt:lpstr>το σβηστήρι</vt:lpstr>
      <vt:lpstr>η ρίγα/ο χάρακας</vt:lpstr>
      <vt:lpstr>η ξύστρα</vt:lpstr>
      <vt:lpstr>το ψαλίδι</vt:lpstr>
      <vt:lpstr>η κασετίνα</vt:lpstr>
      <vt:lpstr>τα χρωματιστά μολύβια</vt:lpstr>
      <vt:lpstr>το σχολείο</vt:lpstr>
      <vt:lpstr>το βιβλίο</vt:lpstr>
      <vt:lpstr>το τετράδιο</vt:lpstr>
      <vt:lpstr>η καρέκλα</vt:lpstr>
      <vt:lpstr>το θρανίο</vt:lpstr>
      <vt:lpstr>ο πίνακας</vt:lpstr>
      <vt:lpstr>το διάλειμμα</vt:lpstr>
      <vt:lpstr>η τουαλέτα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μολύβι</dc:title>
  <dc:creator>Andria Tsangari</dc:creator>
  <cp:lastModifiedBy>Tsangari, Androulla</cp:lastModifiedBy>
  <cp:revision>1</cp:revision>
  <dcterms:created xsi:type="dcterms:W3CDTF">2021-06-17T12:24:02Z</dcterms:created>
  <dcterms:modified xsi:type="dcterms:W3CDTF">2022-01-26T16:18:57Z</dcterms:modified>
</cp:coreProperties>
</file>