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4" r:id="rId4"/>
    <p:sldId id="258" r:id="rId5"/>
    <p:sldId id="265" r:id="rId6"/>
    <p:sldId id="260" r:id="rId7"/>
    <p:sldId id="272" r:id="rId8"/>
    <p:sldId id="269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0F85-E8E1-4CF3-BB5C-224522D70FE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9422-8820-4E62-8C23-AE118477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δώρο /τα δώρα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952496" cy="388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312368" cy="41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δέντρο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484614" cy="47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ο δράκος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4" name="Content Placeholder 3" descr="_Pic Drag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519217" cy="43406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ποδήλατο</a:t>
            </a:r>
            <a:endParaRPr lang="" dirty="0" smtClean="0">
              <a:latin typeface="MariaAvraam" pitchFamily="2" charset="0"/>
            </a:endParaRPr>
          </a:p>
        </p:txBody>
      </p:sp>
      <p:pic>
        <p:nvPicPr>
          <p:cNvPr id="4" name="Content Placeholder 3" descr="SeekPng.com_bicycle-png_10166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1276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δέκα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4" name="Content Placeholder 3" descr="84-840293_blue-rounded-with-numb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6877" y="1600200"/>
            <a:ext cx="59902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το στολίδι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6" name="Content Placeholder 5" descr="stolid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888432" cy="50534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Ο Άγιος Βασίλης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4" name="Content Placeholder 3" descr="Πώς ο Αγιος Νικόλαος έγινε Αϊ-Βασίλης - Ειδήσεις - νέα - Το Βήμα ...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9147"/>
          <a:stretch/>
        </p:blipFill>
        <p:spPr bwMode="auto">
          <a:xfrm>
            <a:off x="1259632" y="1484784"/>
            <a:ext cx="7344816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η κάρτα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329810"/>
            <a:ext cx="5316888" cy="479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MariaAvraam" pitchFamily="2" charset="0"/>
              </a:rPr>
              <a:t>η γιορτή</a:t>
            </a:r>
            <a:endParaRPr lang="en-US" dirty="0">
              <a:latin typeface="MariaAvraam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72481"/>
            <a:ext cx="64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το δώρο /τα δώρα</vt:lpstr>
      <vt:lpstr>δέντρο</vt:lpstr>
      <vt:lpstr>ο δράκος</vt:lpstr>
      <vt:lpstr>το ποδήλατο</vt:lpstr>
      <vt:lpstr>δέκα</vt:lpstr>
      <vt:lpstr>το στολίδι</vt:lpstr>
      <vt:lpstr>Ο Άγιος Βασίλης</vt:lpstr>
      <vt:lpstr>η κάρτα</vt:lpstr>
      <vt:lpstr>η γιορτή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</cp:revision>
  <dcterms:created xsi:type="dcterms:W3CDTF">2021-12-03T01:36:38Z</dcterms:created>
  <dcterms:modified xsi:type="dcterms:W3CDTF">2021-12-03T04:10:43Z</dcterms:modified>
</cp:coreProperties>
</file>