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5" r:id="rId16"/>
    <p:sldId id="271" r:id="rId17"/>
    <p:sldId id="270" r:id="rId18"/>
    <p:sldId id="272" r:id="rId19"/>
    <p:sldId id="276" r:id="rId20"/>
    <p:sldId id="273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καλικάτζαρος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680520" cy="469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παντελόνι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824536" cy="48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032671" cy="503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>
                <a:latin typeface="MariaAvraam" pitchFamily="2" charset="0"/>
              </a:rPr>
              <a:t>φούστα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5544616" cy="440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672383" cy="458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φόρεμα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3744416" cy="53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672631" cy="45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σακάκι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464496" cy="48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3600400" cy="449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η τσάντα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87" y="1615281"/>
            <a:ext cx="3781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744838" cy="46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sz="2800" dirty="0" smtClean="0"/>
              <a:t>*Οι καρτέλες που ακολουθούν να τυπωθούν ανά δύο μπροστά – πίσω και να διπλωθούν  σαν καρτέλες ούτως ώστε να έχουν δύο όψεις.</a:t>
            </a:r>
            <a:endParaRPr lang="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μήλο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679279" cy="41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3312343" cy="413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η κασετίνα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997986" cy="34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672631" cy="45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ποδήλατο</a:t>
            </a:r>
            <a:endParaRPr lang="" dirty="0" smtClean="0">
              <a:latin typeface="MariaAvraam" pitchFamily="2" charset="0"/>
            </a:endParaRPr>
          </a:p>
        </p:txBody>
      </p:sp>
      <p:pic>
        <p:nvPicPr>
          <p:cNvPr id="4" name="Content Placeholder 3" descr="SeekPng.com_bicycle-png_10166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91276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744838" cy="46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στολίδι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6" name="Content Placeholder 5" descr="stolid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888432" cy="50534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3888085" cy="485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ο δράκος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4" name="Content Placeholder 3" descr="_Pic Drag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3519217" cy="434061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3312343" cy="413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47</Words>
  <Application>Microsoft Office PowerPoint</Application>
  <PresentationFormat>On-screen Show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Ο καλικάτζαρος</vt:lpstr>
      <vt:lpstr>*Οι καρτέλες που ακολουθούν να τυπωθούν ανά δύο μπροστά – πίσω και να διπλωθούν  σαν καρτέλες ούτως ώστε να έχουν δύο όψεις.</vt:lpstr>
      <vt:lpstr>Slide 3</vt:lpstr>
      <vt:lpstr>το ποδήλατο</vt:lpstr>
      <vt:lpstr>Slide 5</vt:lpstr>
      <vt:lpstr>το στολίδι</vt:lpstr>
      <vt:lpstr>Slide 7</vt:lpstr>
      <vt:lpstr>ο δράκος</vt:lpstr>
      <vt:lpstr>Slide 9</vt:lpstr>
      <vt:lpstr>το παντελόνι</vt:lpstr>
      <vt:lpstr>Slide 11</vt:lpstr>
      <vt:lpstr>        η φούστα</vt:lpstr>
      <vt:lpstr>Slide 13</vt:lpstr>
      <vt:lpstr>το φόρεμα</vt:lpstr>
      <vt:lpstr>Slide 15</vt:lpstr>
      <vt:lpstr>το σακάκι</vt:lpstr>
      <vt:lpstr>Slide 17</vt:lpstr>
      <vt:lpstr>η τσάντα</vt:lpstr>
      <vt:lpstr>Slide 19</vt:lpstr>
      <vt:lpstr>το μήλο</vt:lpstr>
      <vt:lpstr>Slide 21</vt:lpstr>
      <vt:lpstr>η κασετίνα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</cp:revision>
  <dcterms:created xsi:type="dcterms:W3CDTF">2021-12-03T01:36:38Z</dcterms:created>
  <dcterms:modified xsi:type="dcterms:W3CDTF">2021-12-03T04:09:48Z</dcterms:modified>
</cp:coreProperties>
</file>