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10" r:id="rId3"/>
    <p:sldId id="268" r:id="rId4"/>
    <p:sldId id="270" r:id="rId5"/>
    <p:sldId id="271" r:id="rId6"/>
    <p:sldId id="274" r:id="rId7"/>
    <p:sldId id="278" r:id="rId8"/>
    <p:sldId id="279" r:id="rId9"/>
    <p:sldId id="280" r:id="rId10"/>
    <p:sldId id="282" r:id="rId11"/>
    <p:sldId id="285" r:id="rId12"/>
    <p:sldId id="286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6EC292-A42F-40C1-9E70-006090662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ED412E-8AE7-4BB7-A427-8B83405B5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0FC25D-6A23-4AC4-9A95-62A82E3A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191C9A-B9B5-4764-86D3-3C8074B4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1288AD-0984-4821-8E22-A4186003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3779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5992-0D62-4AE9-925A-05B57534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26FAFC-9268-40F6-A10C-47F55F349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1B7838-6EB3-4194-B2EC-FA729DD5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8766C3-E7DB-4C99-9030-6D018401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CF30CB-5CC0-4BF5-8128-78B6FD57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0116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44CE888-656E-4858-8CFC-3C74E8C03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8CCEC59-2A35-40F7-8B2E-DFC937364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0903A8-70BE-4800-8CB5-5E158F77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4FEA95-7E5F-4C35-8E0D-65F7771C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495A75-EA84-434C-9FF3-477573F0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5216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2068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5583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9722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42387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7691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8759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274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3037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2196F2-96EF-4BAE-97A7-0BC28409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03137F-753B-47A3-9CEA-F01DCDBF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7D92B7-F449-4FB3-AF83-473B990E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7DD3FB-523D-4E7B-A7BF-0582F3E0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2CA78C-8695-43FD-AAE2-20DC48E6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8701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93098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90422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1214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856C08-40A9-4622-A1EF-49D50688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D9641D-CE3D-4734-962A-8402A3D4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9ADFE2-655E-47F0-BDF7-4185C744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9558CF-1201-4B9E-95C9-36AE7B16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90ADAC-BA2C-41BD-AD8B-122E672A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424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225B-2375-4B2D-A248-246AB1D3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2D9DD6-58F6-4910-89AE-721C81242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6A669E-0966-48F7-9E7B-9F61ED21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19AEF9-E17D-4D90-9F87-B1D2AD09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658781-461A-4CC5-8159-B4A1DB4B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2CFBDD-1DB2-4C0C-A0B7-1F95AB1D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270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EEB4C-7BEA-456B-B026-5FE7EF55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A098A6-25C7-4BA5-85DB-E25F6E369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5D77061-5B22-44D3-8661-755595061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4F448DE-696B-4F79-BD34-3D288711F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96373D-F549-4E30-B14F-C43FF9E92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3B9B16-FD24-466A-8D85-592C2812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88DC8E2-63D2-4345-ADFD-86E6FD38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6834C0-A1E0-4831-B24A-AB3FDC0E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873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ECAAA8-1288-4301-A7DF-AAD6D1A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88C313B-24B5-495A-9631-A1C50648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562F8E-B88C-4E47-8D12-2331FC39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BD99DD2-43CF-4FA9-A2E6-38F7FDF4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490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883493-824D-456F-9521-03447B11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E2DF86F-B3FB-4E88-8743-3467BB46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08600D-31D1-4C10-9696-37F0546B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092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536328-E500-4EF0-AD30-86A74D85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98B526-D6A4-4BFE-88BA-8B3F7587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E1EBEC-2707-4703-A96D-B4C6665E4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4D1729-30A8-4C08-8B31-6F87B9A9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CA5F06-3003-408D-B11C-202FF778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CD80C0-FAF3-4D57-B4B8-D7DC4C19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061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834F54-10F7-408F-9253-1F89235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1035FC9-EEC0-4107-90C8-9B9502E77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21F39F-4063-4676-B395-EB66DC9D8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4A6EA5-131B-40F3-B1CA-A43F1A3D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87D5BF-7D11-4910-9729-B8158D28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CBC7CB-6474-4E2B-B85C-E6086B2A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898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29237D1-DB02-46E8-8D57-EE5787F9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2849A7-BDBF-4B9D-BC15-3D2AD061A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628B59-3549-43F3-926F-89D444B16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7C409-5303-42CB-8B87-942DCE3A7323}" type="datetimeFigureOut">
              <a:rPr lang="en-GB" smtClean="0"/>
              <a:pPr/>
              <a:t>11/11/2021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DF4883-6F99-45CF-9939-603A19BC1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3B35BF-0D77-47F0-9AFC-8163A9A31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7751-C332-41C1-AE1E-F342F09B6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27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5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=""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4907" y="5431253"/>
            <a:ext cx="2239105" cy="993775"/>
          </a:xfrm>
        </p:spPr>
        <p:txBody>
          <a:bodyPr/>
          <a:lstStyle/>
          <a:p>
            <a:r>
              <a:rPr lang="el-GR" altLang="en-US" dirty="0">
                <a:latin typeface="MariaAvraam" pitchFamily="2" charset="0"/>
              </a:rPr>
              <a:t>μήλο</a:t>
            </a:r>
            <a:endParaRPr lang="en-GB" altLang="en-US" dirty="0">
              <a:latin typeface="MariaAvraam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120D53-4993-4CDA-A038-F0CE7A4B3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839" y="518775"/>
            <a:ext cx="4393881" cy="486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="" xmlns:a16="http://schemas.microsoft.com/office/drawing/2014/main" id="{FCC02FC1-0E8A-4997-A08A-A37AF9C80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7281" y="5445321"/>
            <a:ext cx="2618934" cy="993775"/>
          </a:xfrm>
        </p:spPr>
        <p:txBody>
          <a:bodyPr/>
          <a:lstStyle/>
          <a:p>
            <a:r>
              <a:rPr lang="el-GR" altLang="en-US" dirty="0">
                <a:latin typeface="MariaAvraam" pitchFamily="2" charset="0"/>
              </a:rPr>
              <a:t>πεπόνι</a:t>
            </a:r>
            <a:endParaRPr lang="en-GB" altLang="en-US" dirty="0">
              <a:latin typeface="MariaAvra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C3F270-CA4A-4650-8A0C-D2586D1D5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76823">
            <a:off x="2528526" y="1277726"/>
            <a:ext cx="4879733" cy="4162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="" xmlns:a16="http://schemas.microsoft.com/office/drawing/2014/main" id="{8A2798BD-6D7A-48BC-A78F-CB3375C89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9318" y="5332780"/>
            <a:ext cx="2520461" cy="993775"/>
          </a:xfrm>
        </p:spPr>
        <p:txBody>
          <a:bodyPr/>
          <a:lstStyle/>
          <a:p>
            <a:r>
              <a:rPr lang="el-GR" altLang="en-US" dirty="0">
                <a:latin typeface="MariaAvraam" pitchFamily="2" charset="0"/>
              </a:rPr>
              <a:t>μάνγκο</a:t>
            </a:r>
            <a:endParaRPr lang="en-GB" altLang="en-US" dirty="0">
              <a:latin typeface="MariaAvraam" pitchFamily="2" charset="0"/>
            </a:endParaRPr>
          </a:p>
        </p:txBody>
      </p:sp>
      <p:pic>
        <p:nvPicPr>
          <p:cNvPr id="3074" name="Picture 2" descr="Mangoes">
            <a:extLst>
              <a:ext uri="{FF2B5EF4-FFF2-40B4-BE49-F238E27FC236}">
                <a16:creationId xmlns="" xmlns:a16="http://schemas.microsoft.com/office/drawing/2014/main" id="{0C37188F-F8E4-4707-8682-3D6A5457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17" y="8075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="" xmlns:a16="http://schemas.microsoft.com/office/drawing/2014/main" id="{BBA0CDA2-0BEB-4E11-8567-A6BE05196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9153" y="5431253"/>
            <a:ext cx="3575538" cy="993775"/>
          </a:xfrm>
        </p:spPr>
        <p:txBody>
          <a:bodyPr/>
          <a:lstStyle/>
          <a:p>
            <a:r>
              <a:rPr lang="el-GR" altLang="en-US" dirty="0">
                <a:latin typeface="MariaAvraam" pitchFamily="2" charset="0"/>
              </a:rPr>
              <a:t>καρπούζι</a:t>
            </a:r>
            <a:endParaRPr lang="en-GB" altLang="en-US" dirty="0">
              <a:latin typeface="MariaAvra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6F7611-6B87-47D7-8356-A3A9A7E5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87" y="681002"/>
            <a:ext cx="4837724" cy="4769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108" y="5093098"/>
            <a:ext cx="1978857" cy="994306"/>
          </a:xfrm>
        </p:spPr>
        <p:txBody>
          <a:bodyPr/>
          <a:lstStyle/>
          <a:p>
            <a:r>
              <a:rPr lang="el-GR" dirty="0" smtClean="0">
                <a:latin typeface="MariaAvraam" pitchFamily="2" charset="0"/>
              </a:rPr>
              <a:t>μήλο</a:t>
            </a:r>
            <a:endParaRPr lang="en-GB" dirty="0">
              <a:latin typeface="MariaAvraam" pitchFamily="2" charset="0"/>
            </a:endParaRPr>
          </a:p>
        </p:txBody>
      </p:sp>
      <p:pic>
        <p:nvPicPr>
          <p:cNvPr id="1028" name="Picture 4" descr="Green Apple Fragrance O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3693" y="0"/>
            <a:ext cx="5803245" cy="5155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="" xmlns:a16="http://schemas.microsoft.com/office/drawing/2014/main" id="{F09BCA7A-F6D0-42BE-9922-90421A3DF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50828" y="4992027"/>
            <a:ext cx="3102371" cy="993775"/>
          </a:xfrm>
        </p:spPr>
        <p:txBody>
          <a:bodyPr/>
          <a:lstStyle/>
          <a:p>
            <a:r>
              <a:rPr lang="el-GR" altLang="en-US" dirty="0">
                <a:latin typeface="MariaAvraam" pitchFamily="2" charset="0"/>
              </a:rPr>
              <a:t>μπανάνα</a:t>
            </a:r>
            <a:endParaRPr lang="en-GB" altLang="en-US" dirty="0">
              <a:latin typeface="MariaAvra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577F8E-7309-4B06-9593-FF6430BD9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412" y="549591"/>
            <a:ext cx="5924550" cy="429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="" xmlns:a16="http://schemas.microsoft.com/office/drawing/2014/main" id="{49F0F295-137D-46B2-9DBF-B13A8476E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72709" y="5234306"/>
            <a:ext cx="3519267" cy="993775"/>
          </a:xfrm>
        </p:spPr>
        <p:txBody>
          <a:bodyPr/>
          <a:lstStyle/>
          <a:p>
            <a:r>
              <a:rPr lang="el-GR" altLang="en-US" dirty="0">
                <a:latin typeface="MariaAvraam" pitchFamily="2" charset="0"/>
              </a:rPr>
              <a:t>πορτοκάλι</a:t>
            </a:r>
            <a:endParaRPr lang="en-GB" altLang="en-US" dirty="0">
              <a:latin typeface="MariaAvraam" pitchFamily="2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="" xmlns:a16="http://schemas.microsoft.com/office/drawing/2014/main" id="{B6ED93F0-DC2C-40E7-AD12-ECCB0702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57" y="713547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="" xmlns:a16="http://schemas.microsoft.com/office/drawing/2014/main" id="{C0B2448E-1AA5-4A7C-9BBA-88173DA98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268" y="4817411"/>
            <a:ext cx="3731587" cy="993775"/>
          </a:xfrm>
        </p:spPr>
        <p:txBody>
          <a:bodyPr/>
          <a:lstStyle/>
          <a:p>
            <a:r>
              <a:rPr lang="el-GR" altLang="en-US" dirty="0">
                <a:latin typeface="MariaAvraam" pitchFamily="2" charset="0"/>
              </a:rPr>
              <a:t>μανταρίνι</a:t>
            </a:r>
            <a:endParaRPr lang="en-GB" altLang="en-US" dirty="0">
              <a:latin typeface="MariaAvra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2E590C-960A-4D45-8190-F08C6A47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142" y="544733"/>
            <a:ext cx="5844222" cy="42394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="" xmlns:a16="http://schemas.microsoft.com/office/drawing/2014/main" id="{9E2C46B5-A43C-4686-828B-B9E62DDF3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2542" y="4967019"/>
            <a:ext cx="3378589" cy="993775"/>
          </a:xfrm>
        </p:spPr>
        <p:txBody>
          <a:bodyPr/>
          <a:lstStyle/>
          <a:p>
            <a:r>
              <a:rPr lang="el-GR" altLang="en-US" dirty="0">
                <a:latin typeface="MariaAvraam" pitchFamily="2" charset="0"/>
              </a:rPr>
              <a:t>φράουλα</a:t>
            </a:r>
            <a:endParaRPr lang="en-GB" altLang="en-US" dirty="0">
              <a:latin typeface="MariaAvra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0049D8-E413-4AA7-8888-FF0CA32A9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68305">
            <a:off x="3718379" y="616440"/>
            <a:ext cx="4004174" cy="397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="" xmlns:a16="http://schemas.microsoft.com/office/drawing/2014/main" id="{95241347-BF97-4F42-AD9C-8CD9D56B2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0168" y="5557862"/>
            <a:ext cx="3139438" cy="993775"/>
          </a:xfrm>
        </p:spPr>
        <p:txBody>
          <a:bodyPr/>
          <a:lstStyle/>
          <a:p>
            <a:r>
              <a:rPr lang="el-GR" altLang="en-US" dirty="0">
                <a:latin typeface="MariaAvraam" pitchFamily="2" charset="0"/>
              </a:rPr>
              <a:t>σταφύλι</a:t>
            </a:r>
            <a:endParaRPr lang="en-GB" altLang="en-US" dirty="0">
              <a:latin typeface="MariaAvra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A15B88A-484E-4B85-9ECE-3E85CB250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0105">
            <a:off x="4020076" y="702414"/>
            <a:ext cx="3301417" cy="485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="" xmlns:a16="http://schemas.microsoft.com/office/drawing/2014/main" id="{4BC2AC5F-5479-4CA7-AC02-B4E23C3B8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0167" y="5487523"/>
            <a:ext cx="3040964" cy="993775"/>
          </a:xfrm>
        </p:spPr>
        <p:txBody>
          <a:bodyPr/>
          <a:lstStyle/>
          <a:p>
            <a:r>
              <a:rPr lang="el-GR" altLang="en-US" dirty="0">
                <a:latin typeface="MariaAvraam" pitchFamily="2" charset="0"/>
              </a:rPr>
              <a:t>ανανάς</a:t>
            </a:r>
            <a:endParaRPr lang="en-GB" altLang="en-US" dirty="0">
              <a:latin typeface="MariaAvra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611CB4-01ED-4FEF-98A5-9752E36E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540" y="525012"/>
            <a:ext cx="3517045" cy="4940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="" xmlns:a16="http://schemas.microsoft.com/office/drawing/2014/main" id="{F920C6AF-F59D-4D25-A070-97363EED6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2875" y="5290578"/>
            <a:ext cx="2379784" cy="993775"/>
          </a:xfrm>
        </p:spPr>
        <p:txBody>
          <a:bodyPr/>
          <a:lstStyle/>
          <a:p>
            <a:r>
              <a:rPr lang="el-GR" altLang="en-US" dirty="0">
                <a:latin typeface="MariaAvraam" pitchFamily="2" charset="0"/>
              </a:rPr>
              <a:t>λεμόνι</a:t>
            </a:r>
            <a:endParaRPr lang="en-GB" altLang="en-US" dirty="0">
              <a:latin typeface="MariaAvraam" pitchFamily="2" charset="0"/>
            </a:endParaRPr>
          </a:p>
        </p:txBody>
      </p:sp>
      <p:pic>
        <p:nvPicPr>
          <p:cNvPr id="7170" name="Picture 2" descr="In season late winter: Lemons">
            <a:extLst>
              <a:ext uri="{FF2B5EF4-FFF2-40B4-BE49-F238E27FC236}">
                <a16:creationId xmlns="" xmlns:a16="http://schemas.microsoft.com/office/drawing/2014/main" id="{F8A17918-A157-4AB4-80E3-0D0A1371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80" y="635205"/>
            <a:ext cx="5775868" cy="4782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5913</TotalTime>
  <Words>12</Words>
  <Application>Microsoft Office PowerPoint</Application>
  <PresentationFormat>Custom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μήλο</vt:lpstr>
      <vt:lpstr>μήλο</vt:lpstr>
      <vt:lpstr>μπανάνα</vt:lpstr>
      <vt:lpstr>πορτοκάλι</vt:lpstr>
      <vt:lpstr>μανταρίνι</vt:lpstr>
      <vt:lpstr>φράουλα</vt:lpstr>
      <vt:lpstr>σταφύλι</vt:lpstr>
      <vt:lpstr>ανανάς</vt:lpstr>
      <vt:lpstr>λεμόνι</vt:lpstr>
      <vt:lpstr>πεπόνι</vt:lpstr>
      <vt:lpstr>μάνγκο</vt:lpstr>
      <vt:lpstr>καρπούζι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Prodromou</dc:creator>
  <cp:lastModifiedBy>HP Laptop</cp:lastModifiedBy>
  <cp:revision>10</cp:revision>
  <dcterms:created xsi:type="dcterms:W3CDTF">2021-11-01T19:33:35Z</dcterms:created>
  <dcterms:modified xsi:type="dcterms:W3CDTF">2021-11-11T13:58:04Z</dcterms:modified>
</cp:coreProperties>
</file>