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59" r:id="rId4"/>
    <p:sldId id="260" r:id="rId5"/>
    <p:sldId id="261" r:id="rId6"/>
    <p:sldId id="262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98" d="100"/>
          <a:sy n="98" d="100"/>
        </p:scale>
        <p:origin x="6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F6C7C-356D-4057-8BC9-319B85EE6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6778ED-F304-413A-9920-77001035D7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5841BF-9E82-4902-9F9C-4497FEA12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A5746-CD59-4FD2-9DB5-EFF0F6952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7C60F-0888-465D-B09B-E3DEEA4F4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62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DC1CA-3260-4089-870B-5654AD97A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9B1580-76B2-443F-A254-76C7D13DE5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19C4F-568D-4154-8996-D98FA49B3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533F6-55CD-49F1-9825-E1BA53D2F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ED245-6F43-46D9-94C2-94387FBF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941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5E84793-391A-48D4-AEDD-CABE3B33DE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FCD729-7B3C-4D0A-A6E0-977F1EE8D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7AEA9-1D9F-44F5-8956-C3E9B020A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AA70A-6E8C-4D35-83B1-8B3AFDA0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D3373-B38A-49D6-A48B-93B2A33AA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17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590B0-1F96-48A7-8211-5F2355994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3D8F0-A98E-4F04-9299-6A634546F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85726-D642-4F6E-9B41-EA08D99B0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AA580-7F9D-4709-AB7C-ABF4BD92E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3ECD2-F884-43B0-A1C5-8B7245AEB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4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60F44-E060-4835-8745-1EA368F48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929B21-5177-4736-96B7-5B0E7BF06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B0BE1A-034B-40C7-AB4E-CFDC62F85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DF379-6BF8-4C36-9D14-59894CBF5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37505-E74F-419A-8C07-66BE0B009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33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58153-3D89-4E28-9EDF-E2FEE4CB6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6D295-9733-4543-987D-FB2E8E614E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4107A7-7A7B-43E1-834E-8B7778486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B3B74-C4D2-429E-ABBC-7DF96754D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5EEE0A-1A31-460B-9138-954F9A88F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04FED-A7E4-48E9-93D7-DBA58BA7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561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3CD74-EEF8-41A8-B7E5-AC0A2799F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44D09E-DD96-4408-B7F4-33A7EBA24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FC989C-DBF1-492F-BBDF-EA64809726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BE0E1E-274E-4EFA-A722-A7FB0DDAB3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261ED7-D94E-468E-87B7-F018AED9A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76950A-2BA7-4A6B-B70E-F57D7F0D0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DCDA62-F3C0-4E42-B4DF-3B9A3BBC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2A7F2B-2B9E-434D-963C-73E8A477A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930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0A4DE-0F8F-46F4-BD38-9F0D6976C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62D025-7F5C-45F7-81AE-0D6546AFB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2E0971-801F-4879-B1F3-1E7BE9639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DE1E1B-637E-4B92-9A8D-02CB52627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251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6BCBEF-D3E1-4C7A-8D66-BC0BEED6F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2C0E1B-1848-4F40-8241-341819E2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328B5-8296-49D6-9296-027A4E732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42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E3850-D778-4623-B8DD-7FEDB740E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EA244F-C1C7-4B24-A7AD-A7DA97CA9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1A02E3-2ABD-4B2D-9F3D-D834F2F70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7D7101-A6F3-452B-862F-7E3CA951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4E3238-FC14-466F-9A06-187CFF74F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AB3F03-340C-4008-8B08-9B8E665F1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9477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7204F-C20A-4BE2-B148-E140DD0E8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B2FDE4-BB30-4515-920A-81FDC7E71E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0FA124-7859-48E4-B336-BB9D82ED8C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0ECC9A-75A2-41E1-A63D-A41B50EBD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FA1F8-BF82-4D36-9F9D-486A4A86C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289E4-24ED-4F77-B85D-897CDB8D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2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7EE5D-5CE0-49EC-A2A7-2930053C9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11CC85-7BB3-40B0-BB59-CDBD4496F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3EBAA-92B7-438D-A7DC-D7604A6EE4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9A1AA-28A8-44AC-A0E6-A4BCF9DEBEBA}" type="datetimeFigureOut">
              <a:rPr lang="en-GB" smtClean="0"/>
              <a:t>06/05/2022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84E8B-AD33-4E1C-A3DC-8935A55E82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402B6-7C06-4AA7-BAF1-98CC4EC9CD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C9CDC-ECCB-4C00-B685-A758ABEE3C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722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FE8D6-F460-4092-99A7-6EF18A120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5059045"/>
            <a:ext cx="10515600" cy="1325563"/>
          </a:xfrm>
        </p:spPr>
        <p:txBody>
          <a:bodyPr/>
          <a:lstStyle/>
          <a:p>
            <a:pPr algn="ctr"/>
            <a:r>
              <a:rPr lang="el-CY" dirty="0"/>
              <a:t>δελτίο καιρού</a:t>
            </a:r>
            <a:endParaRPr lang="en-GB" dirty="0"/>
          </a:p>
        </p:txBody>
      </p:sp>
      <p:pic>
        <p:nvPicPr>
          <p:cNvPr id="10242" name="Picture 2" descr="Image result for weather forecast clip art">
            <a:extLst>
              <a:ext uri="{FF2B5EF4-FFF2-40B4-BE49-F238E27FC236}">
                <a16:creationId xmlns:a16="http://schemas.microsoft.com/office/drawing/2014/main" id="{2C8988B3-2D59-4937-BB9B-878136270E0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4320" y="314960"/>
            <a:ext cx="7254240" cy="4968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212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FE8D6-F460-4092-99A7-6EF18A120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5059045"/>
            <a:ext cx="10515600" cy="1325563"/>
          </a:xfrm>
        </p:spPr>
        <p:txBody>
          <a:bodyPr/>
          <a:lstStyle/>
          <a:p>
            <a:pPr algn="ctr"/>
            <a:r>
              <a:rPr lang="el-CY" dirty="0"/>
              <a:t>βρέχει</a:t>
            </a:r>
            <a:endParaRPr lang="en-GB" dirty="0"/>
          </a:p>
        </p:txBody>
      </p:sp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C281D0DE-81F1-4DE0-B9FF-B33D520F269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396" y="660400"/>
            <a:ext cx="4349324" cy="413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3312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FE8D6-F460-4092-99A7-6EF18A120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5059045"/>
            <a:ext cx="10515600" cy="1325563"/>
          </a:xfrm>
        </p:spPr>
        <p:txBody>
          <a:bodyPr/>
          <a:lstStyle/>
          <a:p>
            <a:pPr algn="ctr"/>
            <a:r>
              <a:rPr lang="el-CY" dirty="0"/>
              <a:t>χιονίζει</a:t>
            </a:r>
            <a:endParaRPr lang="en-GB" dirty="0"/>
          </a:p>
        </p:txBody>
      </p:sp>
      <p:pic>
        <p:nvPicPr>
          <p:cNvPr id="2050" name="Picture 2" descr="Image result for snowing Clip Art">
            <a:extLst>
              <a:ext uri="{FF2B5EF4-FFF2-40B4-BE49-F238E27FC236}">
                <a16:creationId xmlns:a16="http://schemas.microsoft.com/office/drawing/2014/main" id="{0B6D79CF-0BB8-4EAB-9426-0D7C7378A3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240" y="233680"/>
            <a:ext cx="4328160" cy="4766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256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FE8D6-F460-4092-99A7-6EF18A120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5059045"/>
            <a:ext cx="10515600" cy="1325563"/>
          </a:xfrm>
        </p:spPr>
        <p:txBody>
          <a:bodyPr/>
          <a:lstStyle/>
          <a:p>
            <a:pPr algn="ctr"/>
            <a:r>
              <a:rPr lang="el-GR" dirty="0"/>
              <a:t>Φ</a:t>
            </a:r>
            <a:r>
              <a:rPr lang="el-CY" dirty="0"/>
              <a:t>υσάει/ έχει αέρα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98E678-F95E-44BD-8B4D-8C9192CC3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840" y="0"/>
            <a:ext cx="7792720" cy="520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10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FE8D6-F460-4092-99A7-6EF18A120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5059045"/>
            <a:ext cx="10515600" cy="1325563"/>
          </a:xfrm>
        </p:spPr>
        <p:txBody>
          <a:bodyPr/>
          <a:lstStyle/>
          <a:p>
            <a:pPr algn="ctr"/>
            <a:r>
              <a:rPr lang="el-CY" dirty="0"/>
              <a:t>κάνει ζέστη</a:t>
            </a:r>
            <a:endParaRPr lang="en-GB" dirty="0"/>
          </a:p>
        </p:txBody>
      </p:sp>
      <p:pic>
        <p:nvPicPr>
          <p:cNvPr id="3074" name="Picture 2" descr="Image result for hotclip art">
            <a:extLst>
              <a:ext uri="{FF2B5EF4-FFF2-40B4-BE49-F238E27FC236}">
                <a16:creationId xmlns:a16="http://schemas.microsoft.com/office/drawing/2014/main" id="{856D93FD-7B2A-4A65-A559-DFDC095B90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5280" y="473392"/>
            <a:ext cx="4383723" cy="4095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3462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FE8D6-F460-4092-99A7-6EF18A120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5059045"/>
            <a:ext cx="10515600" cy="1325563"/>
          </a:xfrm>
        </p:spPr>
        <p:txBody>
          <a:bodyPr/>
          <a:lstStyle/>
          <a:p>
            <a:pPr algn="ctr"/>
            <a:r>
              <a:rPr lang="el-CY" dirty="0"/>
              <a:t>κάνει κρύο </a:t>
            </a:r>
            <a:endParaRPr lang="en-GB" dirty="0"/>
          </a:p>
        </p:txBody>
      </p:sp>
      <p:pic>
        <p:nvPicPr>
          <p:cNvPr id="5122" name="Picture 2" descr="Image result for cold clip art">
            <a:extLst>
              <a:ext uri="{FF2B5EF4-FFF2-40B4-BE49-F238E27FC236}">
                <a16:creationId xmlns:a16="http://schemas.microsoft.com/office/drawing/2014/main" id="{0E31F134-9E35-4BBB-AEFD-D1A015095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840" y="558800"/>
            <a:ext cx="3799840" cy="429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857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FE8D6-F460-4092-99A7-6EF18A120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5059045"/>
            <a:ext cx="10515600" cy="1325563"/>
          </a:xfrm>
        </p:spPr>
        <p:txBody>
          <a:bodyPr/>
          <a:lstStyle/>
          <a:p>
            <a:pPr algn="ctr"/>
            <a:r>
              <a:rPr lang="el-CY" dirty="0"/>
              <a:t>έχει ήλιο/λιακάδα</a:t>
            </a:r>
            <a:endParaRPr lang="en-GB" dirty="0"/>
          </a:p>
        </p:txBody>
      </p:sp>
      <p:pic>
        <p:nvPicPr>
          <p:cNvPr id="7170" name="Picture 2" descr="See the source image">
            <a:extLst>
              <a:ext uri="{FF2B5EF4-FFF2-40B4-BE49-F238E27FC236}">
                <a16:creationId xmlns:a16="http://schemas.microsoft.com/office/drawing/2014/main" id="{20CDF4C4-9AB5-417F-B963-22BDB54E71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04"/>
          <a:stretch/>
        </p:blipFill>
        <p:spPr bwMode="auto">
          <a:xfrm>
            <a:off x="4581208" y="473392"/>
            <a:ext cx="3781425" cy="4234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495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FE8D6-F460-4092-99A7-6EF18A120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5059045"/>
            <a:ext cx="10515600" cy="1325563"/>
          </a:xfrm>
        </p:spPr>
        <p:txBody>
          <a:bodyPr/>
          <a:lstStyle/>
          <a:p>
            <a:pPr algn="ctr"/>
            <a:r>
              <a:rPr lang="el-CY" dirty="0"/>
              <a:t>έχει σύννεφα</a:t>
            </a:r>
            <a:endParaRPr lang="en-GB" dirty="0"/>
          </a:p>
        </p:txBody>
      </p:sp>
      <p:pic>
        <p:nvPicPr>
          <p:cNvPr id="8194" name="Picture 2" descr="See the source image">
            <a:extLst>
              <a:ext uri="{FF2B5EF4-FFF2-40B4-BE49-F238E27FC236}">
                <a16:creationId xmlns:a16="http://schemas.microsoft.com/office/drawing/2014/main" id="{B1ACA113-FEF3-4EEC-A545-4958D8A9FA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5101" y="0"/>
            <a:ext cx="5650438" cy="5059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943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19</Words>
  <Application>Microsoft Macintosh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δελτίο καιρού</vt:lpstr>
      <vt:lpstr>βρέχει</vt:lpstr>
      <vt:lpstr>χιονίζει</vt:lpstr>
      <vt:lpstr>Φυσάει/ έχει αέρα</vt:lpstr>
      <vt:lpstr>κάνει ζέστη</vt:lpstr>
      <vt:lpstr>κάνει κρύο </vt:lpstr>
      <vt:lpstr>έχει ήλιο/λιακάδα</vt:lpstr>
      <vt:lpstr>έχει σύννεφα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βρέχει</dc:title>
  <dc:creator>TSANGARI, Andria</dc:creator>
  <cp:lastModifiedBy>Tsangari, Androulla</cp:lastModifiedBy>
  <cp:revision>4</cp:revision>
  <dcterms:created xsi:type="dcterms:W3CDTF">2022-05-04T13:03:13Z</dcterms:created>
  <dcterms:modified xsi:type="dcterms:W3CDTF">2022-05-06T21:50:14Z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8f77787-5df4-43b6-a2a8-8d8b678a318b_Enabled">
    <vt:lpwstr>true</vt:lpwstr>
  </property>
  <property fmtid="{D5CDD505-2E9C-101B-9397-08002B2CF9AE}" pid="3" name="MSIP_Label_a8f77787-5df4-43b6-a2a8-8d8b678a318b_SetDate">
    <vt:lpwstr>2022-05-04T13:03:13Z</vt:lpwstr>
  </property>
  <property fmtid="{D5CDD505-2E9C-101B-9397-08002B2CF9AE}" pid="4" name="MSIP_Label_a8f77787-5df4-43b6-a2a8-8d8b678a318b_Method">
    <vt:lpwstr>Standard</vt:lpwstr>
  </property>
  <property fmtid="{D5CDD505-2E9C-101B-9397-08002B2CF9AE}" pid="5" name="MSIP_Label_a8f77787-5df4-43b6-a2a8-8d8b678a318b_Name">
    <vt:lpwstr>a8f77787-5df4-43b6-a2a8-8d8b678a318b</vt:lpwstr>
  </property>
  <property fmtid="{D5CDD505-2E9C-101B-9397-08002B2CF9AE}" pid="6" name="MSIP_Label_a8f77787-5df4-43b6-a2a8-8d8b678a318b_SiteId">
    <vt:lpwstr>1ce6dd9e-b337-4088-be5e-8dbbec04b34a</vt:lpwstr>
  </property>
  <property fmtid="{D5CDD505-2E9C-101B-9397-08002B2CF9AE}" pid="7" name="MSIP_Label_a8f77787-5df4-43b6-a2a8-8d8b678a318b_ActionId">
    <vt:lpwstr>bdd07729-69e2-4541-8fbc-b3b3c08683e3</vt:lpwstr>
  </property>
  <property fmtid="{D5CDD505-2E9C-101B-9397-08002B2CF9AE}" pid="8" name="MSIP_Label_a8f77787-5df4-43b6-a2a8-8d8b678a318b_ContentBits">
    <vt:lpwstr>0</vt:lpwstr>
  </property>
</Properties>
</file>