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63" r:id="rId4"/>
    <p:sldId id="262" r:id="rId5"/>
    <p:sldId id="266" r:id="rId6"/>
    <p:sldId id="267" r:id="rId7"/>
    <p:sldId id="2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A8E76-AB12-4F18-BA9D-F8A6B4811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DBABB1-5103-41AE-B736-C1AFE6DAC0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5892A-4D75-47B5-B176-8EDDE3C4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8F0-4316-467C-BD29-66DCC369450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6C4EE-0BDE-45F6-BE74-9500EE715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EC154-28DB-4AAF-AC43-6C9193CA3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A5175-31BE-4F1E-95FD-AA6C26A51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048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A8F98-4BE9-4C21-ADA6-198AA5F10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D2A12-3D12-4003-A6CA-1053812AB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DCB32-C312-4A30-A37F-325C70DDA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8F0-4316-467C-BD29-66DCC369450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27938-05E2-497B-99C1-8E3CB5969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CB66B-27DA-4001-B76A-592A0A2A7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A5175-31BE-4F1E-95FD-AA6C26A51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526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17B0F6-39BE-4116-9712-C0BF3E0941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2A62E5-960B-4FD8-8FBF-E582F7599C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22C28-D464-462A-8211-ED76EAD1F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8F0-4316-467C-BD29-66DCC369450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D6A74-C51B-4476-A229-BE84D4A10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23F74-FD0D-4651-9FBD-441270508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A5175-31BE-4F1E-95FD-AA6C26A51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016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95337-C799-4F6D-ABF8-1FC996257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FAB82-B227-436A-83EE-19F69FC74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FE1A9-A113-43CB-8C5A-45D1E4D1F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8F0-4316-467C-BD29-66DCC369450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637F2-4241-4FAE-AEF2-ED755E00D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A9C23-0AE0-4127-A6EA-4D800F701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A5175-31BE-4F1E-95FD-AA6C26A51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131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AD052-5249-4730-974D-2B87A7665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95330-6CFA-4F26-AF1E-CD2A86F9D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14C04-8D41-4ECB-8E16-9C916E9BB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8F0-4316-467C-BD29-66DCC369450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7B1C3-40F2-4C54-A8BC-035066F29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0F20E-BCC9-47FB-A752-4D65CBFB9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A5175-31BE-4F1E-95FD-AA6C26A51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74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9B977-F150-4FBD-AA00-22DFDDA28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5F3AC-690F-4E49-AC3F-49B42D9D4F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BC80CA-404C-413D-82EA-2889773AF3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511CF3-3373-47DB-BF7E-3E6D7FF5C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8F0-4316-467C-BD29-66DCC369450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91FDB7-84C1-4BE9-BE6C-E1648BDA8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876B6-78EC-44E2-A415-B981B32F9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A5175-31BE-4F1E-95FD-AA6C26A51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581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F3EE7-A5D4-4D8F-9EBE-93DBFD4D3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301AD-C7F9-4DC4-8393-2A2B53DA5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A3AE6F-EF61-4BF0-AFD4-9A2CC88A33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FF49C9-EF2E-4954-A2FF-5AA6CBF431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33F5B7-9A47-4DAB-8520-2CD929142C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A49AF1-A1AC-426B-9EE1-CD6396B91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8F0-4316-467C-BD29-66DCC369450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C263F4-085E-4342-98C4-BD5B073A0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A2D451-F83D-415E-A729-7718A29D9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A5175-31BE-4F1E-95FD-AA6C26A51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501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37B31-48DC-4990-9B61-E1296F428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4BB68-3C95-4109-BA5A-758523CD9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8F0-4316-467C-BD29-66DCC369450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CB1781-D529-444B-9807-55F757A22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CB92FF-A994-4BFF-A10E-2B15578DA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A5175-31BE-4F1E-95FD-AA6C26A51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69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960BB3-A630-4FA1-8CC4-8067127AD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8F0-4316-467C-BD29-66DCC369450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797FE4-7246-4D32-BD20-E39EC4D56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1502F1-B51C-46EE-8FD7-CC9C442FE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A5175-31BE-4F1E-95FD-AA6C26A51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56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9E8EC-1E57-405F-9FE8-0B85224B4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F321A-554E-474B-8617-54412CDA3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DE7073-BF3B-4315-AFFB-6AEB5321A5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7F69CF-9F8B-42E9-8115-D37B7692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8F0-4316-467C-BD29-66DCC369450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42D2D9-CB18-4C39-8654-6FE0F40E0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504346-3564-4874-9457-E507AF57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A5175-31BE-4F1E-95FD-AA6C26A51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404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FF214-F749-40C3-86CF-2D485E95D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853073-12BE-41A4-A2C4-24CAF3F8C9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B932BD-F6E3-49BA-AF84-A8BDBE9A9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02F7FB-C2A2-4C7D-B9D5-1B28B50A1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ED8F0-4316-467C-BD29-66DCC369450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122B82-7E7B-4321-9FBC-DF56C5DF9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397B56-FFD8-4E6A-B38F-E92979AA2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A5175-31BE-4F1E-95FD-AA6C26A51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385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8AB34E-E1AB-4405-9E2F-783E743A6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BD53A0-B267-4103-AD10-1682219E4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7DEE7B-7E34-4F00-B852-BCB8B7485D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ED8F0-4316-467C-BD29-66DCC3694509}" type="datetimeFigureOut">
              <a:rPr lang="en-GB" smtClean="0"/>
              <a:t>16/03/2022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88BD9-9A71-4F63-BD5D-E43C933F38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DDAE7-BB3B-40D6-A7E0-200660478C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A5175-31BE-4F1E-95FD-AA6C26A516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92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0C003-38F9-4B59-B0B8-879D752FF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A589E00F-24E5-4F69-8DC0-CE163E4E61F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675" y="413026"/>
            <a:ext cx="10346076" cy="548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581B4B5-33DD-44C0-BFAE-3E2144E7781B}"/>
              </a:ext>
            </a:extLst>
          </p:cNvPr>
          <p:cNvSpPr txBox="1"/>
          <p:nvPr/>
        </p:nvSpPr>
        <p:spPr>
          <a:xfrm>
            <a:off x="4886325" y="6225600"/>
            <a:ext cx="3762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CY" sz="3200" dirty="0"/>
              <a:t>στην κουζίνα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306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7C669-8628-4965-A961-6082C6FC8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96AD0150-5AC7-49D7-9273-CE10A780A3F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327632"/>
            <a:ext cx="11125199" cy="5897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511D77F-4AF3-442B-A9EC-DE31A7C794CA}"/>
              </a:ext>
            </a:extLst>
          </p:cNvPr>
          <p:cNvSpPr txBox="1"/>
          <p:nvPr/>
        </p:nvSpPr>
        <p:spPr>
          <a:xfrm>
            <a:off x="4886325" y="6225600"/>
            <a:ext cx="3762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CY" sz="3200" dirty="0"/>
              <a:t>στο σαλόνι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9140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86380-B5AA-43A6-AF39-D32F4E54E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2D7B9236-B083-4D8F-B424-45CF7E4BCC4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1606"/>
            <a:ext cx="10677525" cy="5498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4BBEAE-CBEA-4252-910F-676FED7A8C12}"/>
              </a:ext>
            </a:extLst>
          </p:cNvPr>
          <p:cNvSpPr txBox="1"/>
          <p:nvPr/>
        </p:nvSpPr>
        <p:spPr>
          <a:xfrm>
            <a:off x="4886325" y="6225600"/>
            <a:ext cx="3762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CY" sz="3200" dirty="0"/>
              <a:t>στο υπνοδωμάτιο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5157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FD74A-6E12-4ED7-8E7D-A7E568E2F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FA37405A-FDD3-4757-83ED-C5E447C9347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9775" y="250005"/>
            <a:ext cx="8410575" cy="5341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3B9FCFE-5E55-4DFD-A766-1B2C13CD378B}"/>
              </a:ext>
            </a:extLst>
          </p:cNvPr>
          <p:cNvSpPr txBox="1"/>
          <p:nvPr/>
        </p:nvSpPr>
        <p:spPr>
          <a:xfrm>
            <a:off x="4886325" y="6225600"/>
            <a:ext cx="37623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CY" sz="3200" dirty="0"/>
              <a:t>στην τουαλέτα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8783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BAF2C-B216-4BF1-AE3F-1F85AD94D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See the source image">
            <a:extLst>
              <a:ext uri="{FF2B5EF4-FFF2-40B4-BE49-F238E27FC236}">
                <a16:creationId xmlns:a16="http://schemas.microsoft.com/office/drawing/2014/main" id="{1922DF92-D875-4C7F-9235-B38154261070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555" b="2884"/>
          <a:stretch/>
        </p:blipFill>
        <p:spPr bwMode="auto">
          <a:xfrm>
            <a:off x="2847975" y="875744"/>
            <a:ext cx="6191250" cy="424861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C29DEF2-4226-45BE-B7BC-4EB8DE2DB77A}"/>
              </a:ext>
            </a:extLst>
          </p:cNvPr>
          <p:cNvCxnSpPr/>
          <p:nvPr/>
        </p:nvCxnSpPr>
        <p:spPr>
          <a:xfrm flipH="1">
            <a:off x="7212458" y="2383604"/>
            <a:ext cx="2527443" cy="123289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E071F8A-38B6-451A-B797-1F6CF69D47EB}"/>
              </a:ext>
            </a:extLst>
          </p:cNvPr>
          <p:cNvSpPr txBox="1"/>
          <p:nvPr/>
        </p:nvSpPr>
        <p:spPr>
          <a:xfrm>
            <a:off x="4600575" y="5693624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CY" sz="2800" dirty="0"/>
              <a:t>κάτω από το κρεβάτι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746590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21FE1-F0CB-4CC8-B844-8EFCBEFE1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Image result for  table clip art">
            <a:extLst>
              <a:ext uri="{FF2B5EF4-FFF2-40B4-BE49-F238E27FC236}">
                <a16:creationId xmlns:a16="http://schemas.microsoft.com/office/drawing/2014/main" id="{676E1244-66EA-44BD-8BC8-B2D50848269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835" y="1415462"/>
            <a:ext cx="5294630" cy="500443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16CC924-E175-4885-BB8B-EF59F018E388}"/>
              </a:ext>
            </a:extLst>
          </p:cNvPr>
          <p:cNvCxnSpPr/>
          <p:nvPr/>
        </p:nvCxnSpPr>
        <p:spPr>
          <a:xfrm flipH="1">
            <a:off x="7155743" y="3301229"/>
            <a:ext cx="2527443" cy="123289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B58F40-AB79-42AE-9C3A-1F655A86318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48150" y="5904603"/>
            <a:ext cx="10515600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l-CY" sz="2800" dirty="0"/>
              <a:t>κάτω από το τραπέζι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193572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D76DF-F44F-403C-BCDA-C65C5B61F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Image result for chair clip art">
            <a:extLst>
              <a:ext uri="{FF2B5EF4-FFF2-40B4-BE49-F238E27FC236}">
                <a16:creationId xmlns:a16="http://schemas.microsoft.com/office/drawing/2014/main" id="{FE38A89C-5BBC-4837-A8BF-F38582F8341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0400" y="924243"/>
            <a:ext cx="2743200" cy="45929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7907C05-411F-46E9-9715-02A2DC5C9AE3}"/>
              </a:ext>
            </a:extLst>
          </p:cNvPr>
          <p:cNvCxnSpPr/>
          <p:nvPr/>
        </p:nvCxnSpPr>
        <p:spPr>
          <a:xfrm flipH="1">
            <a:off x="6679493" y="1558154"/>
            <a:ext cx="2527443" cy="123289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AA603CD0-7A8F-403D-BC25-359B9F08B19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00525" y="5692775"/>
            <a:ext cx="10515600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l-CY" dirty="0"/>
              <a:t>πάνω από την καρέκλα</a:t>
            </a:r>
            <a:r>
              <a:rPr lang="el-CY" sz="2800" dirty="0"/>
              <a:t>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219696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20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TSANGARI, Andria</dc:creator>
  <cp:lastModifiedBy>TSANGARI, Andria</cp:lastModifiedBy>
  <cp:revision>2</cp:revision>
  <dcterms:created xsi:type="dcterms:W3CDTF">2022-03-16T16:54:04Z</dcterms:created>
  <dcterms:modified xsi:type="dcterms:W3CDTF">2022-03-17T16:28:16Z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8f77787-5df4-43b6-a2a8-8d8b678a318b_Enabled">
    <vt:lpwstr>true</vt:lpwstr>
  </property>
  <property fmtid="{D5CDD505-2E9C-101B-9397-08002B2CF9AE}" pid="3" name="MSIP_Label_a8f77787-5df4-43b6-a2a8-8d8b678a318b_SetDate">
    <vt:lpwstr>2022-03-16T16:54:04Z</vt:lpwstr>
  </property>
  <property fmtid="{D5CDD505-2E9C-101B-9397-08002B2CF9AE}" pid="4" name="MSIP_Label_a8f77787-5df4-43b6-a2a8-8d8b678a318b_Method">
    <vt:lpwstr>Standard</vt:lpwstr>
  </property>
  <property fmtid="{D5CDD505-2E9C-101B-9397-08002B2CF9AE}" pid="5" name="MSIP_Label_a8f77787-5df4-43b6-a2a8-8d8b678a318b_Name">
    <vt:lpwstr>a8f77787-5df4-43b6-a2a8-8d8b678a318b</vt:lpwstr>
  </property>
  <property fmtid="{D5CDD505-2E9C-101B-9397-08002B2CF9AE}" pid="6" name="MSIP_Label_a8f77787-5df4-43b6-a2a8-8d8b678a318b_SiteId">
    <vt:lpwstr>1ce6dd9e-b337-4088-be5e-8dbbec04b34a</vt:lpwstr>
  </property>
  <property fmtid="{D5CDD505-2E9C-101B-9397-08002B2CF9AE}" pid="7" name="MSIP_Label_a8f77787-5df4-43b6-a2a8-8d8b678a318b_ActionId">
    <vt:lpwstr>8468138c-f547-4701-9324-ae6d88b2bde7</vt:lpwstr>
  </property>
  <property fmtid="{D5CDD505-2E9C-101B-9397-08002B2CF9AE}" pid="8" name="MSIP_Label_a8f77787-5df4-43b6-a2a8-8d8b678a318b_ContentBits">
    <vt:lpwstr>0</vt:lpwstr>
  </property>
</Properties>
</file>