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-54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02DCA-17DC-47E6-A634-6636F628E47D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4CA70-F857-4BC1-B810-721DDD73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32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02DCA-17DC-47E6-A634-6636F628E47D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4CA70-F857-4BC1-B810-721DDD73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47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02DCA-17DC-47E6-A634-6636F628E47D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4CA70-F857-4BC1-B810-721DDD73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176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02DCA-17DC-47E6-A634-6636F628E47D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4CA70-F857-4BC1-B810-721DDD73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97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02DCA-17DC-47E6-A634-6636F628E47D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4CA70-F857-4BC1-B810-721DDD73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178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02DCA-17DC-47E6-A634-6636F628E47D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4CA70-F857-4BC1-B810-721DDD73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342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02DCA-17DC-47E6-A634-6636F628E47D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4CA70-F857-4BC1-B810-721DDD73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341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02DCA-17DC-47E6-A634-6636F628E47D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4CA70-F857-4BC1-B810-721DDD73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41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02DCA-17DC-47E6-A634-6636F628E47D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4CA70-F857-4BC1-B810-721DDD73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24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02DCA-17DC-47E6-A634-6636F628E47D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4CA70-F857-4BC1-B810-721DDD73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108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02DCA-17DC-47E6-A634-6636F628E47D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4CA70-F857-4BC1-B810-721DDD73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398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02DCA-17DC-47E6-A634-6636F628E47D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4CA70-F857-4BC1-B810-721DDD73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06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Βρέχει , βρέχει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543" y="1402353"/>
            <a:ext cx="7506788" cy="5222113"/>
          </a:xfrm>
        </p:spPr>
      </p:pic>
    </p:spTree>
    <p:extLst>
      <p:ext uri="{BB962C8B-B14F-4D97-AF65-F5344CB8AC3E}">
        <p14:creationId xmlns:p14="http://schemas.microsoft.com/office/powerpoint/2010/main" val="15257062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ποτίζει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3083" y="1825625"/>
            <a:ext cx="4475488" cy="5226848"/>
          </a:xfrm>
        </p:spPr>
      </p:pic>
    </p:spTree>
    <p:extLst>
      <p:ext uri="{BB962C8B-B14F-4D97-AF65-F5344CB8AC3E}">
        <p14:creationId xmlns:p14="http://schemas.microsoft.com/office/powerpoint/2010/main" val="3475781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</a:t>
            </a:r>
            <a:r>
              <a:rPr lang="el-GR" dirty="0" smtClean="0"/>
              <a:t>αι ο γάτος μαγειρεύει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971" y="1420796"/>
            <a:ext cx="5582195" cy="5607115"/>
          </a:xfrm>
        </p:spPr>
      </p:pic>
    </p:spTree>
    <p:extLst>
      <p:ext uri="{BB962C8B-B14F-4D97-AF65-F5344CB8AC3E}">
        <p14:creationId xmlns:p14="http://schemas.microsoft.com/office/powerpoint/2010/main" val="31294503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</a:t>
            </a:r>
            <a:r>
              <a:rPr lang="el-GR" dirty="0" smtClean="0"/>
              <a:t>αι ο ποντικός χορεύει!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063" y="1401307"/>
            <a:ext cx="4206239" cy="5272195"/>
          </a:xfrm>
        </p:spPr>
      </p:pic>
    </p:spTree>
    <p:extLst>
      <p:ext uri="{BB962C8B-B14F-4D97-AF65-F5344CB8AC3E}">
        <p14:creationId xmlns:p14="http://schemas.microsoft.com/office/powerpoint/2010/main" val="1742381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Και χιονίζει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0652" y="1288869"/>
            <a:ext cx="6313714" cy="5569131"/>
          </a:xfrm>
        </p:spPr>
      </p:pic>
    </p:spTree>
    <p:extLst>
      <p:ext uri="{BB962C8B-B14F-4D97-AF65-F5344CB8AC3E}">
        <p14:creationId xmlns:p14="http://schemas.microsoft.com/office/powerpoint/2010/main" val="1871696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</a:t>
            </a:r>
            <a:r>
              <a:rPr lang="el-GR" dirty="0" smtClean="0"/>
              <a:t>αι τα μάρμαρα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5887" y="1915886"/>
            <a:ext cx="7088708" cy="5082471"/>
          </a:xfrm>
        </p:spPr>
      </p:pic>
    </p:spTree>
    <p:extLst>
      <p:ext uri="{BB962C8B-B14F-4D97-AF65-F5344CB8AC3E}">
        <p14:creationId xmlns:p14="http://schemas.microsoft.com/office/powerpoint/2010/main" val="638163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ποτίζει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3083" y="1825625"/>
            <a:ext cx="4475488" cy="5226848"/>
          </a:xfrm>
        </p:spPr>
      </p:pic>
    </p:spTree>
    <p:extLst>
      <p:ext uri="{BB962C8B-B14F-4D97-AF65-F5344CB8AC3E}">
        <p14:creationId xmlns:p14="http://schemas.microsoft.com/office/powerpoint/2010/main" val="1686745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</a:t>
            </a:r>
            <a:r>
              <a:rPr lang="el-GR" dirty="0" smtClean="0"/>
              <a:t>αι ο γάτος μαγειρεύει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971" y="1420796"/>
            <a:ext cx="5582195" cy="5607115"/>
          </a:xfrm>
        </p:spPr>
      </p:pic>
    </p:spTree>
    <p:extLst>
      <p:ext uri="{BB962C8B-B14F-4D97-AF65-F5344CB8AC3E}">
        <p14:creationId xmlns:p14="http://schemas.microsoft.com/office/powerpoint/2010/main" val="4059242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</a:t>
            </a:r>
            <a:r>
              <a:rPr lang="el-GR" dirty="0" smtClean="0"/>
              <a:t>αι ο ποντικός χορεύει!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063" y="1401307"/>
            <a:ext cx="4206239" cy="5272195"/>
          </a:xfrm>
        </p:spPr>
      </p:pic>
    </p:spTree>
    <p:extLst>
      <p:ext uri="{BB962C8B-B14F-4D97-AF65-F5344CB8AC3E}">
        <p14:creationId xmlns:p14="http://schemas.microsoft.com/office/powerpoint/2010/main" val="1504115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Βρέχει , βρέχει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543" y="1402353"/>
            <a:ext cx="7506788" cy="5222113"/>
          </a:xfrm>
        </p:spPr>
      </p:pic>
    </p:spTree>
    <p:extLst>
      <p:ext uri="{BB962C8B-B14F-4D97-AF65-F5344CB8AC3E}">
        <p14:creationId xmlns:p14="http://schemas.microsoft.com/office/powerpoint/2010/main" val="3405930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Και χιονίζει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0652" y="1288869"/>
            <a:ext cx="6313714" cy="5569131"/>
          </a:xfrm>
        </p:spPr>
      </p:pic>
    </p:spTree>
    <p:extLst>
      <p:ext uri="{BB962C8B-B14F-4D97-AF65-F5344CB8AC3E}">
        <p14:creationId xmlns:p14="http://schemas.microsoft.com/office/powerpoint/2010/main" val="1146159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</a:t>
            </a:r>
            <a:r>
              <a:rPr lang="el-GR" dirty="0" smtClean="0"/>
              <a:t>αι τα μάρμαρα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5887" y="1915886"/>
            <a:ext cx="7088708" cy="5082471"/>
          </a:xfrm>
        </p:spPr>
      </p:pic>
    </p:spTree>
    <p:extLst>
      <p:ext uri="{BB962C8B-B14F-4D97-AF65-F5344CB8AC3E}">
        <p14:creationId xmlns:p14="http://schemas.microsoft.com/office/powerpoint/2010/main" val="59601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36</Words>
  <Application>Microsoft Office PowerPoint</Application>
  <PresentationFormat>Custom</PresentationFormat>
  <Paragraphs>12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Βρέχει , βρέχει</vt:lpstr>
      <vt:lpstr>Και χιονίζει</vt:lpstr>
      <vt:lpstr>και τα μάρμαρα</vt:lpstr>
      <vt:lpstr>ποτίζει</vt:lpstr>
      <vt:lpstr>και ο γάτος μαγειρεύει</vt:lpstr>
      <vt:lpstr>και ο ποντικός χορεύει!</vt:lpstr>
      <vt:lpstr>Βρέχει , βρέχει</vt:lpstr>
      <vt:lpstr>Και χιονίζει</vt:lpstr>
      <vt:lpstr>και τα μάρμαρα</vt:lpstr>
      <vt:lpstr>ποτίζει</vt:lpstr>
      <vt:lpstr>και ο γάτος μαγειρεύει</vt:lpstr>
      <vt:lpstr>και ο ποντικός χορεύει!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Βρέχει , βρέχει</dc:title>
  <dc:creator>maria shieli</dc:creator>
  <cp:lastModifiedBy>MYPC</cp:lastModifiedBy>
  <cp:revision>3</cp:revision>
  <dcterms:created xsi:type="dcterms:W3CDTF">2020-02-16T01:35:15Z</dcterms:created>
  <dcterms:modified xsi:type="dcterms:W3CDTF">2020-06-04T11:46:21Z</dcterms:modified>
</cp:coreProperties>
</file>