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1" r:id="rId3"/>
    <p:sldId id="258" r:id="rId4"/>
    <p:sldId id="257" r:id="rId5"/>
    <p:sldId id="26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46" d="100"/>
          <a:sy n="46" d="100"/>
        </p:scale>
        <p:origin x="-2658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358-505B-4F00-A07A-20C3F17D40A7}" type="datetimeFigureOut">
              <a:rPr lang="en-US" smtClean="0"/>
              <a:pPr/>
              <a:t>6/30/2020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E52A-034F-42A6-BBC0-E123D675D3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358-505B-4F00-A07A-20C3F17D40A7}" type="datetimeFigureOut">
              <a:rPr lang="en-US" smtClean="0"/>
              <a:pPr/>
              <a:t>6/30/2020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E52A-034F-42A6-BBC0-E123D675D3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358-505B-4F00-A07A-20C3F17D40A7}" type="datetimeFigureOut">
              <a:rPr lang="en-US" smtClean="0"/>
              <a:pPr/>
              <a:t>6/30/2020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E52A-034F-42A6-BBC0-E123D675D3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358-505B-4F00-A07A-20C3F17D40A7}" type="datetimeFigureOut">
              <a:rPr lang="en-US" smtClean="0"/>
              <a:pPr/>
              <a:t>6/30/2020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E52A-034F-42A6-BBC0-E123D675D3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358-505B-4F00-A07A-20C3F17D40A7}" type="datetimeFigureOut">
              <a:rPr lang="en-US" smtClean="0"/>
              <a:pPr/>
              <a:t>6/30/2020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E52A-034F-42A6-BBC0-E123D675D3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358-505B-4F00-A07A-20C3F17D40A7}" type="datetimeFigureOut">
              <a:rPr lang="en-US" smtClean="0"/>
              <a:pPr/>
              <a:t>6/30/2020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E52A-034F-42A6-BBC0-E123D675D3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358-505B-4F00-A07A-20C3F17D40A7}" type="datetimeFigureOut">
              <a:rPr lang="en-US" smtClean="0"/>
              <a:pPr/>
              <a:t>6/30/2020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E52A-034F-42A6-BBC0-E123D675D3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358-505B-4F00-A07A-20C3F17D40A7}" type="datetimeFigureOut">
              <a:rPr lang="en-US" smtClean="0"/>
              <a:pPr/>
              <a:t>6/30/2020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E52A-034F-42A6-BBC0-E123D675D3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358-505B-4F00-A07A-20C3F17D40A7}" type="datetimeFigureOut">
              <a:rPr lang="en-US" smtClean="0"/>
              <a:pPr/>
              <a:t>6/30/2020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E52A-034F-42A6-BBC0-E123D675D3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358-505B-4F00-A07A-20C3F17D40A7}" type="datetimeFigureOut">
              <a:rPr lang="en-US" smtClean="0"/>
              <a:pPr/>
              <a:t>6/30/2020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E52A-034F-42A6-BBC0-E123D675D3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D358-505B-4F00-A07A-20C3F17D40A7}" type="datetimeFigureOut">
              <a:rPr lang="en-US" smtClean="0"/>
              <a:pPr/>
              <a:t>6/30/2020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E52A-034F-42A6-BBC0-E123D675D3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6D358-505B-4F00-A07A-20C3F17D40A7}" type="datetimeFigureOut">
              <a:rPr lang="en-US" smtClean="0"/>
              <a:pPr/>
              <a:t>6/30/2020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E52A-034F-42A6-BBC0-E123D675D31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2" name="Picture 2" descr="http://cdn.inkefalonia.gr/media/k2/items/cache/82a97474ac4d5684f1493ce7e1a3a000_XL.jpg?t=1388996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436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 descr="http://1.bp.blogspot.com/_5FQOdxX-TcQ/TRHbzLAxA2I/AAAAAAAAAhI/o_Y-WTLV0JM/s400/%25CE%25A7%25CE%25A1%25CE%2599%25CE%25A3%25CE%25A4%25CE%259F%25CE%25A8%25CE%25A9%25CE%259C%25CE%259F-%25CE%25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072074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/>
              <a:t>Χριστόψωμο</a:t>
            </a:r>
            <a:endParaRPr lang="en-GB" sz="4000" dirty="0"/>
          </a:p>
        </p:txBody>
      </p:sp>
      <p:pic>
        <p:nvPicPr>
          <p:cNvPr id="5122" name="Picture 2" descr="http://2.bp.blogspot.com/-aqhRAKCzrcI/TvMjxnvmQ2I/AAAAAAAAOP0/sg4R0XuZnDY/s1600/%25CE%259A%25CF%2585%25CF%2580%25CF%2581%25CE%25B9%25CE%25B1%25CE%25BA%25CF%258C%2B%25CE%25A7%25CF%2581%25CE%25B9%25CF%2583%25CF%2584%25CF%258C%25CF%2588%25CF%2589%25CE%25BC%25CE%25B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5786454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/>
              <a:t>Χριστόψωμο ή Γεννόπιτα</a:t>
            </a:r>
            <a:endParaRPr lang="en-GB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http://1.bp.blogspot.com/_L_IZiFQmST4/TRNG0a8sZUI/AAAAAAAAAGc/ch6LWxZ5DrM/s1600/kourampiedes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892" y="188640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/>
              <a:t>Κουραμπιέδες</a:t>
            </a:r>
            <a:endParaRPr lang="en-GB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://1.bp.blogspot.com/-EQflH1FtkU0/UNDTBX8_0kI/AAAAAAAAA4s/uWE87LYwlCY/s1600/PC181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2061" cy="79726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91935" y="20782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/>
              <a:t>Μελομακάρονα</a:t>
            </a:r>
            <a:endParaRPr lang="en-GB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23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16216" y="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Βασιλόπιτα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96749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τραπέζι των Χριστουγέννων</dc:title>
  <dc:creator>Maria</dc:creator>
  <cp:lastModifiedBy>Maria Omirou</cp:lastModifiedBy>
  <cp:revision>14</cp:revision>
  <dcterms:created xsi:type="dcterms:W3CDTF">2014-12-11T09:59:45Z</dcterms:created>
  <dcterms:modified xsi:type="dcterms:W3CDTF">2020-06-30T19:12:59Z</dcterms:modified>
</cp:coreProperties>
</file>