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71A4-1DAE-4449-8C0C-7F03EFB756D6}" type="datetimeFigureOut">
              <a:rPr lang="en-US" smtClean="0"/>
              <a:t>11/27/2019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1C96-ADC9-4EB6-AE84-4D2418F9057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71A4-1DAE-4449-8C0C-7F03EFB756D6}" type="datetimeFigureOut">
              <a:rPr lang="en-US" smtClean="0"/>
              <a:t>11/27/2019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1C96-ADC9-4EB6-AE84-4D2418F9057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71A4-1DAE-4449-8C0C-7F03EFB756D6}" type="datetimeFigureOut">
              <a:rPr lang="en-US" smtClean="0"/>
              <a:t>11/27/2019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1C96-ADC9-4EB6-AE84-4D2418F9057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71A4-1DAE-4449-8C0C-7F03EFB756D6}" type="datetimeFigureOut">
              <a:rPr lang="en-US" smtClean="0"/>
              <a:t>11/27/2019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1C96-ADC9-4EB6-AE84-4D2418F9057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71A4-1DAE-4449-8C0C-7F03EFB756D6}" type="datetimeFigureOut">
              <a:rPr lang="en-US" smtClean="0"/>
              <a:t>11/27/2019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1C96-ADC9-4EB6-AE84-4D2418F9057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71A4-1DAE-4449-8C0C-7F03EFB756D6}" type="datetimeFigureOut">
              <a:rPr lang="en-US" smtClean="0"/>
              <a:t>11/27/2019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1C96-ADC9-4EB6-AE84-4D2418F9057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71A4-1DAE-4449-8C0C-7F03EFB756D6}" type="datetimeFigureOut">
              <a:rPr lang="en-US" smtClean="0"/>
              <a:t>11/27/2019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1C96-ADC9-4EB6-AE84-4D2418F9057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71A4-1DAE-4449-8C0C-7F03EFB756D6}" type="datetimeFigureOut">
              <a:rPr lang="en-US" smtClean="0"/>
              <a:t>11/27/2019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1C96-ADC9-4EB6-AE84-4D2418F9057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71A4-1DAE-4449-8C0C-7F03EFB756D6}" type="datetimeFigureOut">
              <a:rPr lang="en-US" smtClean="0"/>
              <a:t>11/27/2019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1C96-ADC9-4EB6-AE84-4D2418F9057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71A4-1DAE-4449-8C0C-7F03EFB756D6}" type="datetimeFigureOut">
              <a:rPr lang="en-US" smtClean="0"/>
              <a:t>11/27/2019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1C96-ADC9-4EB6-AE84-4D2418F9057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671A4-1DAE-4449-8C0C-7F03EFB756D6}" type="datetimeFigureOut">
              <a:rPr lang="en-US" smtClean="0"/>
              <a:t>11/27/2019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D1C96-ADC9-4EB6-AE84-4D2418F9057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671A4-1DAE-4449-8C0C-7F03EFB756D6}" type="datetimeFigureOut">
              <a:rPr lang="en-US" smtClean="0"/>
              <a:t>11/27/2019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D1C96-ADC9-4EB6-AE84-4D2418F9057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"/>
            <a:ext cx="8643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6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572560" cy="664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5011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8929718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`</a:t>
            </a:r>
            <a:endParaRPr lang="en-GB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0"/>
            <a:ext cx="8501122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</Words>
  <Application>Microsoft Office PowerPoint</Application>
  <PresentationFormat>On-screen Show (4:3)</PresentationFormat>
  <Paragraphs>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 Laptop</dc:creator>
  <cp:lastModifiedBy>student</cp:lastModifiedBy>
  <cp:revision>6</cp:revision>
  <dcterms:created xsi:type="dcterms:W3CDTF">2019-11-13T13:13:37Z</dcterms:created>
  <dcterms:modified xsi:type="dcterms:W3CDTF">2019-11-27T11:16:17Z</dcterms:modified>
</cp:coreProperties>
</file>