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5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6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4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6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4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5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7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3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2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5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4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4E9B4-8AFB-40F1-8DE8-316824D5E57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D0B3-F292-48E8-8D87-F68CD992A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3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19" y="980728"/>
            <a:ext cx="7276881" cy="484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4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6513"/>
            <a:ext cx="4680520" cy="310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81861"/>
            <a:ext cx="3033015" cy="234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5" y="3624110"/>
            <a:ext cx="3759391" cy="29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32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620688"/>
            <a:ext cx="6327775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71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816424" cy="40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89" y="3720403"/>
            <a:ext cx="47609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28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Omirou</dc:creator>
  <cp:lastModifiedBy>Maria Omirou</cp:lastModifiedBy>
  <cp:revision>2</cp:revision>
  <dcterms:created xsi:type="dcterms:W3CDTF">2020-09-24T18:42:42Z</dcterms:created>
  <dcterms:modified xsi:type="dcterms:W3CDTF">2020-09-24T18:47:23Z</dcterms:modified>
</cp:coreProperties>
</file>