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1" roundtripDataSignature="AMtx7mjZmIqlaqoFI0IRYhENIgVmGUKa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fVqfIxNs6o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34695" l="8274" r="40530" t="19316"/>
          <a:stretch/>
        </p:blipFill>
        <p:spPr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0" y="87375"/>
            <a:ext cx="89985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Η Ντόροθυ  και το σκυλάκι της ξεκίνησαν πρωί πρωί το ταξίδι τους  στη χώρα του Οζ. Στο δρόμο έκαναν νέους φίλους.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31300" y="6162250"/>
            <a:ext cx="79293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>
                <a:solidFill>
                  <a:schemeClr val="hlink"/>
                </a:solidFill>
                <a:hlinkClick r:id="rId4"/>
              </a:rPr>
              <a:t>https://www.youtube.com/watch?v=fVqfIxNs6o4</a:t>
            </a:r>
            <a:r>
              <a:rPr lang="el-GR">
                <a:solidFill>
                  <a:schemeClr val="dk1"/>
                </a:solidFill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Αρχικά γνώρισαν το Σκιάχτρο.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-Καλημέρα ! είπε η Ντόροθυ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-Καλημέρα! απάντησε το Σκιάχτρο.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-ΤΙ κάνεις;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Καλά, ευχαριστώ. Εσύ τι κάνεις;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Καλά, ευχαριστώ.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pic>
        <p:nvPicPr>
          <p:cNvPr id="94" name="Google Shape;9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451" l="0" r="0" t="6734"/>
          <a:stretch/>
        </p:blipFill>
        <p:spPr>
          <a:xfrm>
            <a:off x="432663" y="1577159"/>
            <a:ext cx="8278800" cy="50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228600" y="563880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1" name="Google Shape;101;p4"/>
          <p:cNvSpPr txBox="1"/>
          <p:nvPr>
            <p:ph type="title"/>
          </p:nvPr>
        </p:nvSpPr>
        <p:spPr>
          <a:xfrm>
            <a:off x="262100" y="-145596"/>
            <a:ext cx="8424600" cy="15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Έγιναν  αμέσως φίλοι και το Σκιάχτρο αποφάσισε να ακολουθήσει τη Ντόροθυ. Το μεσημέρι γνώρισαν τον Τενεκεδένιο Ξυλοκόπο.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-</a:t>
            </a:r>
            <a:r>
              <a:rPr lang="el-GR" sz="1400"/>
              <a:t>Καλησπέρα</a:t>
            </a:r>
            <a:r>
              <a:rPr lang="el-GR" sz="1400"/>
              <a:t> ! Τι κάνεις;  είπε η Ντόροθυ.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-Καλησπέρα  Καλα, </a:t>
            </a:r>
            <a:r>
              <a:rPr lang="el-GR" sz="1400"/>
              <a:t>ευχαριστω</a:t>
            </a:r>
            <a:r>
              <a:rPr lang="el-GR" sz="1400"/>
              <a:t> </a:t>
            </a:r>
            <a:r>
              <a:rPr lang="el-GR" sz="1400"/>
              <a:t>εσύ</a:t>
            </a:r>
            <a:r>
              <a:rPr lang="el-GR" sz="1400"/>
              <a:t>;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-Καλά, ευχαριστώ.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-</a:t>
            </a:r>
            <a:endParaRPr sz="1400"/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26850" l="2184" r="42940" t="21174"/>
          <a:stretch/>
        </p:blipFill>
        <p:spPr>
          <a:xfrm>
            <a:off x="526475" y="1527575"/>
            <a:ext cx="8355424" cy="480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Όλοι μαζί συνέχισαν το ταξίδι τους. Ξαφνικά είδαν ένα λιοντάρι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-Γεια σου,  τι κάνεις;  είπε η Ντόροθυ.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400"/>
              <a:t>-Γεια σας,  καλά ευχαριστώ,  απάντησε το λιοντάρι.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pic>
        <p:nvPicPr>
          <p:cNvPr id="109" name="Google Shape;10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7650"/>
            <a:ext cx="8229599" cy="44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457200" y="274659"/>
            <a:ext cx="82296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/>
              <a:t>Είχε πια βραδιάσει.</a:t>
            </a:r>
            <a:endParaRPr sz="2200"/>
          </a:p>
          <a:p>
            <a:pPr indent="-234950" lvl="0" marL="457200" rtl="0" algn="l">
              <a:spcBef>
                <a:spcPts val="0"/>
              </a:spcBef>
              <a:spcAft>
                <a:spcPts val="0"/>
              </a:spcAft>
              <a:buSzPts val="100"/>
              <a:buChar char="-"/>
            </a:pPr>
            <a:r>
              <a:rPr lang="el-GR" sz="2200"/>
              <a:t>-Νύσταξα...Πάω να κοιμηθώ.. </a:t>
            </a:r>
            <a:r>
              <a:rPr lang="el-GR" sz="2200"/>
              <a:t>Καληνύχτα!</a:t>
            </a:r>
            <a:r>
              <a:rPr lang="el-GR" sz="2200"/>
              <a:t>είπε το Λιοντάρι.</a:t>
            </a:r>
            <a:endParaRPr sz="2200"/>
          </a:p>
          <a:p>
            <a:pPr indent="-234950" lvl="0" marL="457200" rtl="0" algn="l">
              <a:spcBef>
                <a:spcPts val="0"/>
              </a:spcBef>
              <a:spcAft>
                <a:spcPts val="0"/>
              </a:spcAft>
              <a:buSzPts val="100"/>
              <a:buChar char="-"/>
            </a:pPr>
            <a:r>
              <a:rPr lang="el-GR" sz="2200"/>
              <a:t>-Καληνύχτα! απάντησαν όλοι μαζί</a:t>
            </a:r>
            <a:endParaRPr sz="2200"/>
          </a:p>
        </p:txBody>
      </p:sp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457200" y="2022774"/>
            <a:ext cx="8229600" cy="4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6" name="Google Shape;11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2775"/>
            <a:ext cx="9144000" cy="479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2020-02-04T15:42:35Z</dcterms:created>
  <dc:creator>HP Laptop</dc:creator>
</cp:coreProperties>
</file>