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1" r:id="rId4"/>
    <p:sldId id="260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dfB2MbWVdg9I5SBiee5PVyYGb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8"/>
  </p:normalViewPr>
  <p:slideViewPr>
    <p:cSldViewPr snapToGrid="0">
      <p:cViewPr varScale="1">
        <p:scale>
          <a:sx n="92" d="100"/>
          <a:sy n="92" d="100"/>
        </p:scale>
        <p:origin x="4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pic>
        <p:nvPicPr>
          <p:cNvPr id="94" name="Google Shape;9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6734" b="12451"/>
          <a:stretch/>
        </p:blipFill>
        <p:spPr>
          <a:xfrm>
            <a:off x="457200" y="274638"/>
            <a:ext cx="8278800" cy="63087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228600" y="563880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262100" y="-145596"/>
            <a:ext cx="8424600" cy="15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 dirty="0"/>
              <a:t>-</a:t>
            </a:r>
            <a:endParaRPr sz="1400" dirty="0"/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l="2184" t="21174" r="42940" b="26850"/>
          <a:stretch/>
        </p:blipFill>
        <p:spPr>
          <a:xfrm>
            <a:off x="152400" y="124691"/>
            <a:ext cx="8729500" cy="659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3F07-EE85-0F4C-AEB5-C61BDD87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C38E8-0907-A040-904D-F94CCBA3B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26A430-369D-FC42-97BB-B75092CD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945"/>
            <a:ext cx="8631382" cy="628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8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457200" y="2022774"/>
            <a:ext cx="8229600" cy="41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8A2F7A-4AA0-D643-8E80-94267BC38020}"/>
              </a:ext>
            </a:extLst>
          </p:cNvPr>
          <p:cNvGrpSpPr/>
          <p:nvPr/>
        </p:nvGrpSpPr>
        <p:grpSpPr>
          <a:xfrm>
            <a:off x="457201" y="304800"/>
            <a:ext cx="8423586" cy="6237262"/>
            <a:chOff x="457201" y="304800"/>
            <a:chExt cx="8423586" cy="6237262"/>
          </a:xfrm>
        </p:grpSpPr>
        <p:pic>
          <p:nvPicPr>
            <p:cNvPr id="116" name="Google Shape;116;p7"/>
            <p:cNvPicPr preferRelativeResize="0"/>
            <p:nvPr/>
          </p:nvPicPr>
          <p:blipFill rotWithShape="1">
            <a:blip r:embed="rId3">
              <a:alphaModFix/>
            </a:blip>
            <a:srcRect l="22397" t="21420" r="37926" b="21183"/>
            <a:stretch/>
          </p:blipFill>
          <p:spPr>
            <a:xfrm>
              <a:off x="457201" y="304800"/>
              <a:ext cx="4114798" cy="6226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7"/>
            <p:cNvPicPr preferRelativeResize="0"/>
            <p:nvPr/>
          </p:nvPicPr>
          <p:blipFill rotWithShape="1">
            <a:blip r:embed="rId4">
              <a:alphaModFix/>
            </a:blip>
            <a:srcRect l="32318"/>
            <a:stretch/>
          </p:blipFill>
          <p:spPr>
            <a:xfrm>
              <a:off x="4530462" y="315937"/>
              <a:ext cx="4350325" cy="6226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7"/>
            <p:cNvSpPr txBox="1"/>
            <p:nvPr/>
          </p:nvSpPr>
          <p:spPr>
            <a:xfrm rot="-1750769">
              <a:off x="6177061" y="3207233"/>
              <a:ext cx="2647129" cy="921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4100" dirty="0" err="1">
                  <a:latin typeface="Calibri"/>
                  <a:ea typeface="Calibri"/>
                  <a:cs typeface="Calibri"/>
                  <a:sym typeface="Calibri"/>
                </a:rPr>
                <a:t>zzzzzz</a:t>
              </a:r>
              <a:endParaRPr sz="41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On-screen Show (4:3)</PresentationFormat>
  <Paragraphs>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   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Laptop</dc:creator>
  <cp:lastModifiedBy>Tsangari, Androulla</cp:lastModifiedBy>
  <cp:revision>1</cp:revision>
  <dcterms:created xsi:type="dcterms:W3CDTF">2020-02-04T15:42:35Z</dcterms:created>
  <dcterms:modified xsi:type="dcterms:W3CDTF">2020-07-03T12:18:37Z</dcterms:modified>
</cp:coreProperties>
</file>