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70" d="100"/>
          <a:sy n="7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9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9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0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3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E0FB2-EE3C-4F4E-926B-C990D5234293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6587-147B-4142-B315-0B21E4F0B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115615" y="1484784"/>
            <a:ext cx="4449813" cy="1872208"/>
          </a:xfrm>
          <a:prstGeom prst="wedgeRoundRectCallout">
            <a:avLst>
              <a:gd name="adj1" fmla="val 77278"/>
              <a:gd name="adj2" fmla="val 787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/>
              <a:t>3, 2, 1 …</a:t>
            </a:r>
            <a:endParaRPr lang="en-GB" sz="6000" b="1" dirty="0"/>
          </a:p>
        </p:txBody>
      </p:sp>
      <p:pic>
        <p:nvPicPr>
          <p:cNvPr id="5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88" y="1124744"/>
            <a:ext cx="3305578" cy="56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3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95736" y="4803940"/>
            <a:ext cx="481188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 smtClean="0">
                <a:latin typeface="MariaAvraam" pitchFamily="2" charset="0"/>
              </a:rPr>
              <a:t>2- Δύο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4098" name="Picture 2" descr="Backpack | Ideias para escola, Dia dos professores, Escol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066" y1="47462" x2="33856" y2="54822"/>
                        <a14:foregroundMark x1="94671" y1="76904" x2="94044" y2="39340"/>
                        <a14:foregroundMark x1="37304" y1="4569" x2="42947" y2="15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3" y="524279"/>
            <a:ext cx="30384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ckpack | Ideias para escola, Dia dos professores, Escol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066" y1="47462" x2="33856" y2="54822"/>
                        <a14:foregroundMark x1="94671" y1="76904" x2="94044" y2="39340"/>
                        <a14:foregroundMark x1="37304" y1="4569" x2="42947" y2="15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0384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3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23728" y="4803940"/>
            <a:ext cx="4883891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8000" b="1" dirty="0" smtClean="0">
                <a:latin typeface="MariaAvraam" pitchFamily="2" charset="0"/>
              </a:rPr>
              <a:t>6</a:t>
            </a:r>
            <a:r>
              <a:rPr lang="el-GR" sz="8000" b="1" dirty="0" smtClean="0">
                <a:latin typeface="MariaAvraam" pitchFamily="2" charset="0"/>
              </a:rPr>
              <a:t>- Έξι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5122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683568" y="692696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683567" y="2291900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3521784" y="692696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3521783" y="2291900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6084168" y="692696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odel car Toy Sports car, Red toy car transparent background P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0" b="90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9" b="10989"/>
          <a:stretch/>
        </p:blipFill>
        <p:spPr bwMode="auto">
          <a:xfrm>
            <a:off x="6084167" y="2291900"/>
            <a:ext cx="2695819" cy="15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5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1115616" y="980728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2515660" y="980728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3995245" y="980728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5415046" y="980728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1117933" y="2492896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2517977" y="2492896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3949246" y="2502552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5349290" y="2502552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6791594" y="980728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lobal Soccer Balls Market 2020 – Key Stakeholders, Subcomponen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60" b="90253" l="6550" r="98480">
                        <a14:foregroundMark x1="52982" y1="19747" x2="14035" y2="37374"/>
                        <a14:foregroundMark x1="54854" y1="20556" x2="84561" y2="35000"/>
                        <a14:foregroundMark x1="18713" y1="34192" x2="40936" y2="16566"/>
                        <a14:foregroundMark x1="14971" y1="38182" x2="26082" y2="21364"/>
                        <a14:foregroundMark x1="69708" y1="30202" x2="61345" y2="1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247" r="6796" b="14898"/>
          <a:stretch/>
        </p:blipFill>
        <p:spPr bwMode="auto">
          <a:xfrm>
            <a:off x="6791593" y="2449503"/>
            <a:ext cx="12499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81765" y="4797152"/>
            <a:ext cx="5409829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 smtClean="0">
                <a:latin typeface="MariaAvraam" pitchFamily="2" charset="0"/>
              </a:rPr>
              <a:t>10- Δέκα</a:t>
            </a:r>
            <a:endParaRPr lang="en-GB" sz="8000" b="1" dirty="0">
              <a:latin typeface="MariaAvra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3568" y="4803940"/>
            <a:ext cx="6324051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>
                <a:latin typeface="MariaAvraam" pitchFamily="2" charset="0"/>
              </a:rPr>
              <a:t>5</a:t>
            </a:r>
            <a:r>
              <a:rPr lang="el-GR" sz="8000" b="1" dirty="0" smtClean="0">
                <a:latin typeface="MariaAvraam" pitchFamily="2" charset="0"/>
              </a:rPr>
              <a:t>- Πέντε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3074" name="Picture 2" descr="Toy Doll Stock Illustrations, Cliparts And Royalty Free Toy Dol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>
                        <a14:foregroundMark x1="56000" y1="44889" x2="48222" y2="80667"/>
                        <a14:foregroundMark x1="44444" y1="39111" x2="40000" y2="69111"/>
                        <a14:foregroundMark x1="31778" y1="16889" x2="39333" y2="3556"/>
                        <a14:foregroundMark x1="69333" y1="24444" x2="28000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7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oy Doll Stock Illustrations, Cliparts And Royalty Free Toy Dol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>
                        <a14:foregroundMark x1="56000" y1="44889" x2="48222" y2="80667"/>
                        <a14:foregroundMark x1="44444" y1="39111" x2="40000" y2="69111"/>
                        <a14:foregroundMark x1="31778" y1="16889" x2="39333" y2="3556"/>
                        <a14:foregroundMark x1="69333" y1="24444" x2="28000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oy Doll Stock Illustrations, Cliparts And Royalty Free Toy Dol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>
                        <a14:foregroundMark x1="56000" y1="44889" x2="48222" y2="80667"/>
                        <a14:foregroundMark x1="44444" y1="39111" x2="40000" y2="69111"/>
                        <a14:foregroundMark x1="31778" y1="16889" x2="39333" y2="3556"/>
                        <a14:foregroundMark x1="69333" y1="24444" x2="28000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94" y="27000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oy Doll Stock Illustrations, Cliparts And Royalty Free Toy Dol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>
                        <a14:foregroundMark x1="56000" y1="44889" x2="48222" y2="80667"/>
                        <a14:foregroundMark x1="44444" y1="39111" x2="40000" y2="69111"/>
                        <a14:foregroundMark x1="31778" y1="16889" x2="39333" y2="3556"/>
                        <a14:foregroundMark x1="69333" y1="24444" x2="28000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03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oy Doll Stock Illustrations, Cliparts And Royalty Free Toy Dol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>
                        <a14:foregroundMark x1="56000" y1="44889" x2="48222" y2="80667"/>
                        <a14:foregroundMark x1="44444" y1="39111" x2="40000" y2="69111"/>
                        <a14:foregroundMark x1="31778" y1="16889" x2="39333" y2="3556"/>
                        <a14:foregroundMark x1="69333" y1="24444" x2="28000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8" y="26446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0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02468" y="4803940"/>
            <a:ext cx="5305151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 smtClean="0">
                <a:latin typeface="MariaAvraam" pitchFamily="2" charset="0"/>
              </a:rPr>
              <a:t>7- Επτά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8194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99" y="476672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2" y="484833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1" y="484833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03" y="2518474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77" y="2518474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ransparent Free Bear Clipart - Teddy Bear Clipart, HD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60" y="2551628"/>
            <a:ext cx="18400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02468" y="4803940"/>
            <a:ext cx="5305151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 smtClean="0">
                <a:latin typeface="MariaAvraam" pitchFamily="2" charset="0"/>
              </a:rPr>
              <a:t>9- Εννιά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6146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2" y="526101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42" y="526101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8" y="556684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7" y="510560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2" y="2277021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2" y="2277021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81" y="2277020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7020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asketball Ball Circle Line Clipart - Basketball Clipart Sport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277021"/>
            <a:ext cx="1320924" cy="13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4.googleusercontent.com/FYEAscwoXQFRE5mW6Ytw5Ufxph1q_thYu7Z2vApjiV5Iew9NScMtp-TS52ofVgyhX5ezt2YQtMhWuLyou1n76H37whLQG8R50x7IpeG74DuzzwsSJlNzZWDNgEa72meMdTuvD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45" y1="2551" x2="27016" y2="87755"/>
                        <a14:foregroundMark x1="16935" y1="90306" x2="43145" y2="80357"/>
                        <a14:foregroundMark x1="6452" y1="91071" x2="29032" y2="80867"/>
                        <a14:foregroundMark x1="67339" y1="83673" x2="96774" y2="96684"/>
                        <a14:foregroundMark x1="67339" y1="87755" x2="84274" y2="97704"/>
                        <a14:foregroundMark x1="62097" y1="86480" x2="73387" y2="65051"/>
                        <a14:foregroundMark x1="84677" y1="32143" x2="67339" y2="1020"/>
                        <a14:foregroundMark x1="81855" y1="37500" x2="66129" y2="0"/>
                        <a14:foregroundMark x1="79839" y1="9694" x2="52419" y2="3571"/>
                        <a14:foregroundMark x1="75000" y1="5102" x2="72177" y2="1786"/>
                        <a14:foregroundMark x1="58871" y1="2806" x2="58871" y2="2806"/>
                        <a14:foregroundMark x1="66129" y1="16582" x2="50000" y2="1531"/>
                        <a14:foregroundMark x1="62097" y1="31122" x2="59677" y2="55867"/>
                        <a14:foregroundMark x1="4839" y1="88520" x2="29032" y2="78571"/>
                        <a14:foregroundMark x1="7661" y1="87500" x2="24194" y2="76786"/>
                        <a14:foregroundMark x1="4032" y1="88520" x2="1330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595744"/>
            <a:ext cx="1910687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35696" y="4803940"/>
            <a:ext cx="5171923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8000" b="1" dirty="0" smtClean="0">
                <a:latin typeface="MariaAvraam" pitchFamily="2" charset="0"/>
              </a:rPr>
              <a:t>8- Οκτώ</a:t>
            </a:r>
            <a:endParaRPr lang="en-GB" sz="8000" b="1" dirty="0">
              <a:latin typeface="MariaAvraam" pitchFamily="2" charset="0"/>
            </a:endParaRPr>
          </a:p>
        </p:txBody>
      </p:sp>
      <p:pic>
        <p:nvPicPr>
          <p:cNvPr id="7170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8" y="495947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689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5947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77" y="49689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1" y="2232523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69" y="223347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9" y="2232523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ree Pencil Clipart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70" y="223347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11</cp:revision>
  <dcterms:created xsi:type="dcterms:W3CDTF">2020-07-22T10:45:01Z</dcterms:created>
  <dcterms:modified xsi:type="dcterms:W3CDTF">2020-07-22T11:24:39Z</dcterms:modified>
</cp:coreProperties>
</file>