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Kaushan Script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7" roundtripDataSignature="AMtx7mgN5mdRecBG/9WVoSP6W/1/zNPt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KaushanScrip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11560" y="1124743"/>
            <a:ext cx="8136900" cy="23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00"/>
              <a:buFont typeface="Calibri"/>
              <a:buNone/>
            </a:pPr>
            <a:r>
              <a:rPr b="1" lang="el-GR" sz="16600"/>
              <a:t>Γλυκά</a:t>
            </a:r>
            <a:r>
              <a:rPr b="1" lang="el-GR" sz="11500"/>
              <a:t> </a:t>
            </a:r>
            <a:endParaRPr b="1" sz="115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0550" y="3727525"/>
            <a:ext cx="1833500" cy="31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484550" y="3941725"/>
            <a:ext cx="4857000" cy="1544700"/>
          </a:xfrm>
          <a:prstGeom prst="wedgeRoundRectCallout">
            <a:avLst>
              <a:gd fmla="val 79184" name="adj1"/>
              <a:gd fmla="val -1088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i="1" lang="el-GR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Ποια από τα ακόλουθα είναι γλυκά των Χριστουγέννων;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Χριστόψωμο: Το χριστουγεννιάτικο ψωμί που φτιάχνουν οι γυναίκες με ..." id="147" name="Google Shape;147;p10"/>
          <p:cNvPicPr preferRelativeResize="0"/>
          <p:nvPr/>
        </p:nvPicPr>
        <p:blipFill rotWithShape="1">
          <a:blip r:embed="rId3">
            <a:alphaModFix/>
          </a:blip>
          <a:srcRect b="0" l="0" r="46329" t="0"/>
          <a:stretch/>
        </p:blipFill>
        <p:spPr>
          <a:xfrm>
            <a:off x="727966" y="320598"/>
            <a:ext cx="7660458" cy="52686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0"/>
          <p:cNvSpPr txBox="1"/>
          <p:nvPr/>
        </p:nvSpPr>
        <p:spPr>
          <a:xfrm>
            <a:off x="2605811" y="5818038"/>
            <a:ext cx="4536504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χριστόψωμο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y Does a Thumbs-Up Gesture Mean “okay”? | guernseydonkey.com" id="149" name="Google Shape;1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518" y="4651101"/>
            <a:ext cx="1906482" cy="233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Μελομακάρονα | OK! Markets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260648"/>
            <a:ext cx="8199232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2605811" y="5818038"/>
            <a:ext cx="4536504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μελομακάρονα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y Does a Thumbs-Up Gesture Mean “okay”? | guernseydonkey.com"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518" y="4651101"/>
            <a:ext cx="1906482" cy="233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2378810" y="5818038"/>
            <a:ext cx="4536504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παγωτό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Σπιτικό παγωτό φράουλα! - InKefalonia"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605" y="143654"/>
            <a:ext cx="8572500" cy="5445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s Down Image - Thumbs Down Clipart Png Transparent Png ..."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7608" y="4696968"/>
            <a:ext cx="1676366" cy="224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Υπέροχοι Κουραμπιέδες από τη Σμύρνη | Συνταγές - Sintayes.gr"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32656"/>
            <a:ext cx="8395104" cy="518818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2605811" y="5818038"/>
            <a:ext cx="4536504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κουραμπιέδες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y Does a Thumbs-Up Gesture Mean “okay”? | guernseydonkey.com"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518" y="4651101"/>
            <a:ext cx="1906482" cy="233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Βασιλόπιτα: Η «βασίλισσα» της Πρωτοχρονιάς | ΕΛΛΑΔΑ | thepressroom.gr"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47857"/>
            <a:ext cx="8001937" cy="55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2605811" y="5818038"/>
            <a:ext cx="4536504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βασιλόπιτα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y Does a Thumbs-Up Gesture Mean “okay”? | guernseydonkey.com" id="114" name="Google Shape;1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518" y="4651101"/>
            <a:ext cx="1906482" cy="233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Αναστάσιος Αναστασιάδης: &quot;Μύθος ότι παχαίνει η σοκολάτα&quot;"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404664"/>
            <a:ext cx="833737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2605811" y="5818038"/>
            <a:ext cx="4536504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σοκολάτα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umbs Down Image - Thumbs Down Clipart Png Transparent Png ..."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7608" y="4696968"/>
            <a:ext cx="1676366" cy="224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izogalo - Traditional Greek Rice Pudding Recipe | 196 flavors" id="126" name="Google Shape;126;p7"/>
          <p:cNvPicPr preferRelativeResize="0"/>
          <p:nvPr/>
        </p:nvPicPr>
        <p:blipFill rotWithShape="1">
          <a:blip r:embed="rId3">
            <a:alphaModFix/>
          </a:blip>
          <a:srcRect b="21327" l="0" r="0" t="8982"/>
          <a:stretch/>
        </p:blipFill>
        <p:spPr>
          <a:xfrm rot="5400000">
            <a:off x="1871699" y="-1071498"/>
            <a:ext cx="5472608" cy="7992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2605811" y="5818038"/>
            <a:ext cx="4536504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ρυζόγαλο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umbs Down Image - Thumbs Down Clipart Png Transparent Png ..." id="128" name="Google Shape;1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7608" y="4696968"/>
            <a:ext cx="1676366" cy="224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Πανεύκολοι νηστίσιμοι λουκουμάδες! | Συνταγές | FoodManiacs"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260648"/>
            <a:ext cx="7899998" cy="4968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/>
        </p:nvSpPr>
        <p:spPr>
          <a:xfrm>
            <a:off x="2605811" y="5818038"/>
            <a:ext cx="4536504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λουκουμάδες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umbs Down Image - Thumbs Down Clipart Png Transparent Png ..." id="135" name="Google Shape;13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7608" y="4696968"/>
            <a:ext cx="1676366" cy="224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Χριστουγεννιάτικα σπιτικά κουλουράκια | SheBlogs.eu"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305915"/>
            <a:ext cx="7858844" cy="513931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 txBox="1"/>
          <p:nvPr/>
        </p:nvSpPr>
        <p:spPr>
          <a:xfrm>
            <a:off x="2605811" y="5818038"/>
            <a:ext cx="4536504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μπισκότα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y Does a Thumbs-Up Gesture Mean “okay”? | guernseydonkey.com" id="142" name="Google Shape;1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518" y="4651101"/>
            <a:ext cx="1906482" cy="233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2020-07-22T09:52:16Z</dcterms:created>
  <dc:creator>MYPC</dc:creator>
</cp:coreProperties>
</file>