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 uri="http://customooxmlschemas.google.com/">
      <go:slidesCustomData xmlns:go="http://customooxmlschemas.google.com/" r:id="rId35" roundtripDataSignature="AMtx7mhrpVwUyTSiMWbtsL8NlobvM9362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 pos="340"/>
        <p:guide pos="3974" orient="horz"/>
        <p:guide pos="5420"/>
        <p:guide pos="346" orient="horz"/>
        <p:guide pos="476"/>
        <p:guide pos="482" orient="horz"/>
        <p:guide pos="3838" orient="horz"/>
        <p:guide pos="52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customschemas.google.com/relationships/presentationmetadata" Target="meta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l-G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 name="Google Shape;9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 name="Google Shape;30;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2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2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0" name="Google Shape;170;p2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2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2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2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2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 name="Google Shape;4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 name="Google Shape;54;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 name="Google Shape;60;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 name="Google Shape;6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2" name="Shape 12"/>
        <p:cNvGrpSpPr/>
        <p:nvPr/>
      </p:nvGrpSpPr>
      <p:grpSpPr>
        <a:xfrm>
          <a:off x="0" y="0"/>
          <a:ext cx="0" cy="0"/>
          <a:chOff x="0" y="0"/>
          <a:chExt cx="0" cy="0"/>
        </a:xfrm>
      </p:grpSpPr>
      <p:pic>
        <p:nvPicPr>
          <p:cNvPr id="13" name="Google Shape;13;p31"/>
          <p:cNvPicPr preferRelativeResize="0"/>
          <p:nvPr/>
        </p:nvPicPr>
        <p:blipFill rotWithShape="1">
          <a:blip r:embed="rId3">
            <a:alphaModFix/>
          </a:blip>
          <a:srcRect b="0" l="0" r="0" t="0"/>
          <a:stretch/>
        </p:blipFill>
        <p:spPr>
          <a:xfrm>
            <a:off x="8522767" y="6196125"/>
            <a:ext cx="576495" cy="5807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32"/>
          <p:cNvSpPr/>
          <p:nvPr/>
        </p:nvSpPr>
        <p:spPr>
          <a:xfrm>
            <a:off x="457198" y="438151"/>
            <a:ext cx="8220075" cy="5957887"/>
          </a:xfrm>
          <a:prstGeom prst="roundRect">
            <a:avLst>
              <a:gd fmla="val 2649"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l-GR" sz="1350" u="none" cap="none" strike="noStrike">
                <a:solidFill>
                  <a:schemeClr val="lt1"/>
                </a:solidFill>
                <a:latin typeface="Arial"/>
                <a:ea typeface="Arial"/>
                <a:cs typeface="Arial"/>
                <a:sym typeface="Arial"/>
              </a:rPr>
              <a:t> </a:t>
            </a:r>
            <a:endParaRPr/>
          </a:p>
        </p:txBody>
      </p:sp>
      <p:sp>
        <p:nvSpPr>
          <p:cNvPr id="16" name="Google Shape;16;p32"/>
          <p:cNvSpPr/>
          <p:nvPr>
            <p:ph type="title"/>
          </p:nvPr>
        </p:nvSpPr>
        <p:spPr>
          <a:xfrm>
            <a:off x="457198" y="478895"/>
            <a:ext cx="8220075" cy="994306"/>
          </a:xfrm>
          <a:prstGeom prst="roundRect">
            <a:avLst>
              <a:gd fmla="val 9641" name="adj"/>
            </a:avLst>
          </a:prstGeom>
          <a:noFill/>
          <a:ln>
            <a:noFill/>
          </a:ln>
        </p:spPr>
        <p:txBody>
          <a:bodyPr anchorCtr="1" anchor="ctr" bIns="252000" lIns="252000" spcFirstLastPara="1" rIns="252000" wrap="square" tIns="252000">
            <a:noAutofit/>
          </a:bodyPr>
          <a:lstStyle>
            <a:lvl1pPr lvl="0" algn="l">
              <a:lnSpc>
                <a:spcPct val="90000"/>
              </a:lnSpc>
              <a:spcBef>
                <a:spcPts val="0"/>
              </a:spcBef>
              <a:spcAft>
                <a:spcPts val="0"/>
              </a:spcAft>
              <a:buClr>
                <a:srgbClr val="1C1C1C"/>
              </a:buClr>
              <a:buSzPts val="40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bg>
      <p:bgPr>
        <a:blipFill>
          <a:blip r:embed="rId2">
            <a:alphaModFix/>
          </a:blip>
          <a:stretch>
            <a:fillRect/>
          </a:stretch>
        </a:blipFill>
      </p:bgPr>
    </p:bg>
    <p:spTree>
      <p:nvGrpSpPr>
        <p:cNvPr id="17" name="Shape 17"/>
        <p:cNvGrpSpPr/>
        <p:nvPr/>
      </p:nvGrpSpPr>
      <p:grpSpPr>
        <a:xfrm>
          <a:off x="0" y="0"/>
          <a:ext cx="0" cy="0"/>
          <a:chOff x="0" y="0"/>
          <a:chExt cx="0" cy="0"/>
        </a:xfrm>
      </p:grpSpPr>
      <p:pic>
        <p:nvPicPr>
          <p:cNvPr id="18" name="Google Shape;18;p33"/>
          <p:cNvPicPr preferRelativeResize="0"/>
          <p:nvPr/>
        </p:nvPicPr>
        <p:blipFill rotWithShape="1">
          <a:blip r:embed="rId3">
            <a:alphaModFix/>
          </a:blip>
          <a:srcRect b="0" l="0" r="0" t="0"/>
          <a:stretch/>
        </p:blipFill>
        <p:spPr>
          <a:xfrm>
            <a:off x="8522767" y="6196125"/>
            <a:ext cx="576495" cy="58071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Box">
  <p:cSld name="Title Slide with Box">
    <p:spTree>
      <p:nvGrpSpPr>
        <p:cNvPr id="19" name="Shape 19"/>
        <p:cNvGrpSpPr/>
        <p:nvPr/>
      </p:nvGrpSpPr>
      <p:grpSpPr>
        <a:xfrm>
          <a:off x="0" y="0"/>
          <a:ext cx="0" cy="0"/>
          <a:chOff x="0" y="0"/>
          <a:chExt cx="0" cy="0"/>
        </a:xfrm>
      </p:grpSpPr>
      <p:sp>
        <p:nvSpPr>
          <p:cNvPr id="20" name="Google Shape;20;p34"/>
          <p:cNvSpPr/>
          <p:nvPr/>
        </p:nvSpPr>
        <p:spPr>
          <a:xfrm>
            <a:off x="457198" y="438151"/>
            <a:ext cx="8220075" cy="5957887"/>
          </a:xfrm>
          <a:prstGeom prst="roundRect">
            <a:avLst>
              <a:gd fmla="val 2649" name="adj"/>
            </a:avLst>
          </a:prstGeom>
          <a:solidFill>
            <a:schemeClr val="lt1">
              <a:alpha val="89803"/>
            </a:schemeClr>
          </a:solidFill>
          <a:ln cap="rnd"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l-GR" sz="1350">
                <a:solidFill>
                  <a:schemeClr val="lt1"/>
                </a:solidFill>
                <a:latin typeface="Arial"/>
                <a:ea typeface="Arial"/>
                <a:cs typeface="Arial"/>
                <a:sym typeface="Arial"/>
              </a:rPr>
              <a:t> </a:t>
            </a:r>
            <a:endParaRPr/>
          </a:p>
        </p:txBody>
      </p:sp>
      <p:pic>
        <p:nvPicPr>
          <p:cNvPr id="21" name="Google Shape;21;p34"/>
          <p:cNvPicPr preferRelativeResize="0"/>
          <p:nvPr/>
        </p:nvPicPr>
        <p:blipFill rotWithShape="1">
          <a:blip r:embed="rId2">
            <a:alphaModFix/>
          </a:blip>
          <a:srcRect b="0" l="0" r="0" t="0"/>
          <a:stretch/>
        </p:blipFill>
        <p:spPr>
          <a:xfrm>
            <a:off x="8072497" y="5734211"/>
            <a:ext cx="576495" cy="58071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ims Slide">
  <p:cSld name="Aims Slide">
    <p:spTree>
      <p:nvGrpSpPr>
        <p:cNvPr id="22" name="Shape 2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30"/>
          <p:cNvSpPr/>
          <p:nvPr>
            <p:ph type="title"/>
          </p:nvPr>
        </p:nvSpPr>
        <p:spPr>
          <a:xfrm>
            <a:off x="489745" y="695325"/>
            <a:ext cx="8164510" cy="1150938"/>
          </a:xfrm>
          <a:prstGeom prst="roundRect">
            <a:avLst>
              <a:gd fmla="val 9641" name="adj"/>
            </a:avLst>
          </a:prstGeom>
          <a:noFill/>
          <a:ln>
            <a:noFill/>
          </a:ln>
        </p:spPr>
        <p:txBody>
          <a:bodyPr anchorCtr="1" anchor="ctr" bIns="252000" lIns="252000" spcFirstLastPara="1" rIns="252000" wrap="square" tIns="252000">
            <a:normAutofit/>
          </a:bodyPr>
          <a:lstStyle>
            <a:lvl1pPr lvl="0" marR="0" rtl="0" algn="l">
              <a:lnSpc>
                <a:spcPct val="90000"/>
              </a:lnSpc>
              <a:spcBef>
                <a:spcPts val="0"/>
              </a:spcBef>
              <a:spcAft>
                <a:spcPts val="0"/>
              </a:spcAft>
              <a:buClr>
                <a:srgbClr val="1C1C1C"/>
              </a:buClr>
              <a:buSzPts val="4000"/>
              <a:buFont typeface="Arial"/>
              <a:buNone/>
              <a:defRPr b="1" i="0" sz="4000" u="none" cap="none" strike="noStrike">
                <a:solidFill>
                  <a:srgbClr val="1C1C1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p:nvPr>
            <p:ph idx="1" type="body"/>
          </p:nvPr>
        </p:nvSpPr>
        <p:spPr>
          <a:xfrm>
            <a:off x="489745" y="1957386"/>
            <a:ext cx="8164510" cy="4387851"/>
          </a:xfrm>
          <a:prstGeom prst="roundRect">
            <a:avLst>
              <a:gd fmla="val 2585" name="adj"/>
            </a:avLst>
          </a:prstGeom>
          <a:noFill/>
          <a:ln>
            <a:noFill/>
          </a:ln>
        </p:spPr>
        <p:txBody>
          <a:bodyPr anchorCtr="0" anchor="t" bIns="252000" lIns="252000" spcFirstLastPara="1" rIns="252000" wrap="square" tIns="252000">
            <a:normAutofit/>
          </a:bodyPr>
          <a:lstStyle>
            <a:lvl1pPr indent="-342900" lvl="0" marL="457200" marR="0" rtl="0" algn="l">
              <a:lnSpc>
                <a:spcPct val="90000"/>
              </a:lnSpc>
              <a:spcBef>
                <a:spcPts val="1000"/>
              </a:spcBef>
              <a:spcAft>
                <a:spcPts val="0"/>
              </a:spcAft>
              <a:buClr>
                <a:srgbClr val="1C1C1C"/>
              </a:buClr>
              <a:buSzPts val="1800"/>
              <a:buFont typeface="Arial"/>
              <a:buChar char="•"/>
              <a:defRPr b="0" i="0" sz="1800" u="none" cap="none" strike="noStrike">
                <a:solidFill>
                  <a:srgbClr val="1C1C1C"/>
                </a:solidFill>
                <a:latin typeface="Arial"/>
                <a:ea typeface="Arial"/>
                <a:cs typeface="Arial"/>
                <a:sym typeface="Arial"/>
              </a:defRPr>
            </a:lvl1pPr>
            <a:lvl2pPr indent="-330200" lvl="1" marL="914400" marR="0" rtl="0" algn="l">
              <a:lnSpc>
                <a:spcPct val="90000"/>
              </a:lnSpc>
              <a:spcBef>
                <a:spcPts val="500"/>
              </a:spcBef>
              <a:spcAft>
                <a:spcPts val="0"/>
              </a:spcAft>
              <a:buClr>
                <a:srgbClr val="1C1C1C"/>
              </a:buClr>
              <a:buSzPts val="1600"/>
              <a:buFont typeface="Arial"/>
              <a:buChar char="•"/>
              <a:defRPr b="0" i="0" sz="1600" u="none" cap="none" strike="noStrike">
                <a:solidFill>
                  <a:srgbClr val="1C1C1C"/>
                </a:solidFill>
                <a:latin typeface="Arial"/>
                <a:ea typeface="Arial"/>
                <a:cs typeface="Arial"/>
                <a:sym typeface="Arial"/>
              </a:defRPr>
            </a:lvl2pPr>
            <a:lvl3pPr indent="-317500" lvl="2" marL="13716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3pPr>
            <a:lvl4pPr indent="-317500" lvl="3" marL="18288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4pPr>
            <a:lvl5pPr indent="-317500" lvl="4" marL="2286000" marR="0" rtl="0" algn="l">
              <a:lnSpc>
                <a:spcPct val="90000"/>
              </a:lnSpc>
              <a:spcBef>
                <a:spcPts val="500"/>
              </a:spcBef>
              <a:spcAft>
                <a:spcPts val="0"/>
              </a:spcAft>
              <a:buClr>
                <a:srgbClr val="1C1C1C"/>
              </a:buClr>
              <a:buSzPts val="1400"/>
              <a:buFont typeface="Arial"/>
              <a:buChar char="•"/>
              <a:defRPr b="0" i="0" sz="1400" u="none" cap="none" strike="noStrike">
                <a:solidFill>
                  <a:srgbClr val="1C1C1C"/>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sp>
        <p:nvSpPr>
          <p:cNvPr id="27" name="Google Shape;27;p1"/>
          <p:cNvSpPr txBox="1"/>
          <p:nvPr/>
        </p:nvSpPr>
        <p:spPr>
          <a:xfrm>
            <a:off x="1005840" y="117566"/>
            <a:ext cx="7302137" cy="2308324"/>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l-GR" sz="4800">
                <a:solidFill>
                  <a:schemeClr val="lt1"/>
                </a:solidFill>
              </a:rPr>
              <a:t>   </a:t>
            </a:r>
            <a:r>
              <a:rPr b="0" i="0" lang="el-GR" sz="4800" u="none" cap="none" strike="noStrike">
                <a:solidFill>
                  <a:schemeClr val="lt1"/>
                </a:solidFill>
                <a:latin typeface="Arial"/>
                <a:ea typeface="Arial"/>
                <a:cs typeface="Arial"/>
                <a:sym typeface="Arial"/>
              </a:rPr>
              <a:t>Η ΧΡΥΣΟΜΑΛ</a:t>
            </a:r>
            <a:r>
              <a:rPr lang="el-GR" sz="4800">
                <a:solidFill>
                  <a:schemeClr val="lt1"/>
                </a:solidFill>
              </a:rPr>
              <a:t>Λ</a:t>
            </a:r>
            <a:r>
              <a:rPr b="0" i="0" lang="el-GR" sz="4800" u="none" cap="none" strike="noStrike">
                <a:solidFill>
                  <a:schemeClr val="lt1"/>
                </a:solidFill>
                <a:latin typeface="Arial"/>
                <a:ea typeface="Arial"/>
                <a:cs typeface="Arial"/>
                <a:sym typeface="Arial"/>
              </a:rPr>
              <a:t>ΟΥΣΑ</a:t>
            </a:r>
            <a:endParaRPr/>
          </a:p>
          <a:p>
            <a:pPr indent="0" lvl="0" marL="0" marR="0" rtl="0" algn="ctr">
              <a:spcBef>
                <a:spcPts val="0"/>
              </a:spcBef>
              <a:spcAft>
                <a:spcPts val="0"/>
              </a:spcAft>
              <a:buNone/>
            </a:pPr>
            <a:r>
              <a:rPr b="0" i="0" lang="el-GR" sz="4800" u="none" cap="none" strike="noStrike">
                <a:solidFill>
                  <a:schemeClr val="lt1"/>
                </a:solidFill>
                <a:latin typeface="Arial"/>
                <a:ea typeface="Arial"/>
                <a:cs typeface="Arial"/>
                <a:sym typeface="Arial"/>
              </a:rPr>
              <a:t> ΚΑΙ </a:t>
            </a:r>
            <a:endParaRPr/>
          </a:p>
          <a:p>
            <a:pPr indent="0" lvl="0" marL="0" marR="0" rtl="0" algn="ctr">
              <a:spcBef>
                <a:spcPts val="0"/>
              </a:spcBef>
              <a:spcAft>
                <a:spcPts val="0"/>
              </a:spcAft>
              <a:buNone/>
            </a:pPr>
            <a:r>
              <a:rPr b="0" i="0" lang="el-GR" sz="4800" u="none" cap="none" strike="noStrike">
                <a:solidFill>
                  <a:schemeClr val="lt1"/>
                </a:solidFill>
                <a:latin typeface="Arial"/>
                <a:ea typeface="Arial"/>
                <a:cs typeface="Arial"/>
                <a:sym typeface="Arial"/>
              </a:rPr>
              <a:t>ΟΙ ΤΡΕΙΣ ΑΡΚΟΥΔΕΣ</a:t>
            </a:r>
            <a:endParaRPr b="0" i="0" sz="48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0"/>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Έτσι αποφάσισε να καθίσει στη πιο μικρή πολυθρόνα ‘Είναι πολύ μεγάλη!’  φώναξε δυνατά.</a:t>
            </a:r>
            <a:endParaRPr b="0" sz="2400"/>
          </a:p>
        </p:txBody>
      </p:sp>
      <p:pic>
        <p:nvPicPr>
          <p:cNvPr id="81" name="Google Shape;81;p10"/>
          <p:cNvPicPr preferRelativeResize="0"/>
          <p:nvPr/>
        </p:nvPicPr>
        <p:blipFill rotWithShape="1">
          <a:blip r:embed="rId3">
            <a:alphaModFix/>
          </a:blip>
          <a:srcRect b="1537" l="0" r="0" t="20354"/>
          <a:stretch/>
        </p:blipFill>
        <p:spPr>
          <a:xfrm>
            <a:off x="573655" y="1790942"/>
            <a:ext cx="7987160" cy="4411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1"/>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Ήταν όμως πολύ κουρασμένη έτσι πήγε να καθίσει στην πιο μικρή από όλες. ‘Αυτή είναι τέλεια!’ είπε χαμηλόφωνα.</a:t>
            </a:r>
            <a:endParaRPr b="0" sz="2400"/>
          </a:p>
        </p:txBody>
      </p:sp>
      <p:pic>
        <p:nvPicPr>
          <p:cNvPr id="87" name="Google Shape;87;p11"/>
          <p:cNvPicPr preferRelativeResize="0"/>
          <p:nvPr/>
        </p:nvPicPr>
        <p:blipFill rotWithShape="1">
          <a:blip r:embed="rId3">
            <a:alphaModFix/>
          </a:blip>
          <a:srcRect b="0" l="0" r="0" t="0"/>
          <a:stretch/>
        </p:blipFill>
        <p:spPr>
          <a:xfrm>
            <a:off x="1445037" y="1786884"/>
            <a:ext cx="6244395" cy="44155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2"/>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Την ώρα όμως που ήταν έτοιμη αποκοιμηθεί..  ‘Μπαμ!’ Η πολυθρόνα έσπασε! Ευτυχώς η Χρυσομαλλούσα σηκώθηκε γρήγορα!!</a:t>
            </a:r>
            <a:endParaRPr b="0" sz="2400"/>
          </a:p>
        </p:txBody>
      </p:sp>
      <p:pic>
        <p:nvPicPr>
          <p:cNvPr id="93" name="Google Shape;93;p12"/>
          <p:cNvPicPr preferRelativeResize="0"/>
          <p:nvPr/>
        </p:nvPicPr>
        <p:blipFill rotWithShape="1">
          <a:blip r:embed="rId3">
            <a:alphaModFix/>
          </a:blip>
          <a:srcRect b="0" l="0" r="0" t="0"/>
          <a:stretch/>
        </p:blipFill>
        <p:spPr>
          <a:xfrm>
            <a:off x="1436844" y="1775296"/>
            <a:ext cx="6260781" cy="44270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3"/>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a:t>
            </a:r>
            <a:endParaRPr/>
          </a:p>
        </p:txBody>
      </p:sp>
      <p:pic>
        <p:nvPicPr>
          <p:cNvPr id="99" name="Google Shape;99;p13"/>
          <p:cNvPicPr preferRelativeResize="0"/>
          <p:nvPr/>
        </p:nvPicPr>
        <p:blipFill rotWithShape="1">
          <a:blip r:embed="rId3">
            <a:alphaModFix/>
          </a:blip>
          <a:srcRect b="0" l="0" r="0" t="20223"/>
          <a:stretch/>
        </p:blipFill>
        <p:spPr>
          <a:xfrm>
            <a:off x="643305" y="1775296"/>
            <a:ext cx="7847860" cy="4427094"/>
          </a:xfrm>
          <a:prstGeom prst="rect">
            <a:avLst/>
          </a:prstGeom>
          <a:noFill/>
          <a:ln>
            <a:noFill/>
          </a:ln>
        </p:spPr>
      </p:pic>
      <p:sp>
        <p:nvSpPr>
          <p:cNvPr id="100" name="Google Shape;100;p13"/>
          <p:cNvSpPr/>
          <p:nvPr/>
        </p:nvSpPr>
        <p:spPr>
          <a:xfrm>
            <a:off x="1227909" y="590614"/>
            <a:ext cx="7132320"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l-GR" sz="2400" u="none" cap="none" strike="noStrike">
                <a:solidFill>
                  <a:srgbClr val="1C1C1C"/>
                </a:solidFill>
                <a:latin typeface="Arial"/>
                <a:ea typeface="Arial"/>
                <a:cs typeface="Arial"/>
                <a:sym typeface="Arial"/>
              </a:rPr>
              <a:t>Η Χρυσομαλλούσα νύσταζε  πολύ και ήθελε να  κοιμηθεί. Ανέβηκε τα σκαλιά και βρήκε ένα μεγάλο υπνοδωμάτιο με τρία κρεβάτια. ‘Τι ωραία!’, σκέφτηκε </a:t>
            </a:r>
            <a:endParaRPr sz="2400">
              <a:solidFill>
                <a:srgbClr val="1C1C1C"/>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Έτρεξε αμέσως και ξάπλωσε στο μεγαλύτερο από όλα τα κρεβάτια. ‘Είναι πολύ μεγάλο’ φώναξε δυνατά.</a:t>
            </a:r>
            <a:endParaRPr b="0" sz="2400"/>
          </a:p>
        </p:txBody>
      </p:sp>
      <p:pic>
        <p:nvPicPr>
          <p:cNvPr id="106" name="Google Shape;106;p14"/>
          <p:cNvPicPr preferRelativeResize="0"/>
          <p:nvPr/>
        </p:nvPicPr>
        <p:blipFill rotWithShape="1">
          <a:blip r:embed="rId3">
            <a:alphaModFix/>
          </a:blip>
          <a:srcRect b="0" l="0" r="0" t="20223"/>
          <a:stretch/>
        </p:blipFill>
        <p:spPr>
          <a:xfrm>
            <a:off x="643305" y="1790944"/>
            <a:ext cx="7847860" cy="44270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Έτσι αποφάσισε να ξαπλώσει στο πιο μικρό κρεβάτι. ‘Ουφφ.. Αυτό είναι πολύ μαλακό!’  φώναξε δυνατά.</a:t>
            </a:r>
            <a:endParaRPr b="0" sz="2400"/>
          </a:p>
        </p:txBody>
      </p:sp>
      <p:pic>
        <p:nvPicPr>
          <p:cNvPr id="112" name="Google Shape;112;p15"/>
          <p:cNvPicPr preferRelativeResize="0"/>
          <p:nvPr/>
        </p:nvPicPr>
        <p:blipFill rotWithShape="1">
          <a:blip r:embed="rId3">
            <a:alphaModFix/>
          </a:blip>
          <a:srcRect b="0" l="0" r="0" t="20223"/>
          <a:stretch/>
        </p:blipFill>
        <p:spPr>
          <a:xfrm>
            <a:off x="643305" y="1790944"/>
            <a:ext cx="7847860" cy="44270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Ήταν όμως πολύ κουρασμένη έτσι πήγε να ξαπλώσει στο πιο μικρό από όλα. ‘Αυτό είναι τέλειο!’ είπε χαμηλόφωνα και αποκοιμήθηκε.</a:t>
            </a:r>
            <a:endParaRPr b="0" sz="2400"/>
          </a:p>
        </p:txBody>
      </p:sp>
      <p:pic>
        <p:nvPicPr>
          <p:cNvPr id="118" name="Google Shape;118;p16"/>
          <p:cNvPicPr preferRelativeResize="0"/>
          <p:nvPr/>
        </p:nvPicPr>
        <p:blipFill rotWithShape="1">
          <a:blip r:embed="rId3">
            <a:alphaModFix/>
          </a:blip>
          <a:srcRect b="8064" l="0" r="0" t="12159"/>
          <a:stretch/>
        </p:blipFill>
        <p:spPr>
          <a:xfrm>
            <a:off x="643305" y="1790945"/>
            <a:ext cx="7847860" cy="44270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Καθώς η Χρυσομαλλούσα κοιμόταν βαθιά. Η οικογένεια αρκούδων που έμενε στο σπίτι επέτρεψε!</a:t>
            </a:r>
            <a:endParaRPr b="0" sz="2400"/>
          </a:p>
        </p:txBody>
      </p:sp>
      <p:pic>
        <p:nvPicPr>
          <p:cNvPr id="124" name="Google Shape;124;p17"/>
          <p:cNvPicPr preferRelativeResize="0"/>
          <p:nvPr/>
        </p:nvPicPr>
        <p:blipFill rotWithShape="1">
          <a:blip r:embed="rId3">
            <a:alphaModFix/>
          </a:blip>
          <a:srcRect b="4480" l="0" r="0" t="0"/>
          <a:stretch/>
        </p:blipFill>
        <p:spPr>
          <a:xfrm>
            <a:off x="1289987" y="1790943"/>
            <a:ext cx="6554495" cy="44270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‘Κάποιος έφαγε από τη σούπα μου,’ είπε ο μπαμπάς αρκούδος. </a:t>
            </a:r>
            <a:endParaRPr b="0" sz="2400"/>
          </a:p>
        </p:txBody>
      </p:sp>
      <p:pic>
        <p:nvPicPr>
          <p:cNvPr id="130" name="Google Shape;130;p18"/>
          <p:cNvPicPr preferRelativeResize="0"/>
          <p:nvPr/>
        </p:nvPicPr>
        <p:blipFill rotWithShape="1">
          <a:blip r:embed="rId3">
            <a:alphaModFix/>
          </a:blip>
          <a:srcRect b="4480" l="0" r="0" t="0"/>
          <a:stretch/>
        </p:blipFill>
        <p:spPr>
          <a:xfrm>
            <a:off x="1289987" y="1790943"/>
            <a:ext cx="6554495" cy="4427095"/>
          </a:xfrm>
          <a:prstGeom prst="rect">
            <a:avLst/>
          </a:prstGeom>
          <a:noFill/>
          <a:ln>
            <a:noFill/>
          </a:ln>
        </p:spPr>
      </p:pic>
      <p:pic>
        <p:nvPicPr>
          <p:cNvPr id="131" name="Google Shape;131;p18"/>
          <p:cNvPicPr preferRelativeResize="0"/>
          <p:nvPr/>
        </p:nvPicPr>
        <p:blipFill rotWithShape="1">
          <a:blip r:embed="rId4">
            <a:alphaModFix/>
          </a:blip>
          <a:srcRect b="0" l="0" r="0" t="19786"/>
          <a:stretch/>
        </p:blipFill>
        <p:spPr>
          <a:xfrm>
            <a:off x="664234" y="1790942"/>
            <a:ext cx="7805063" cy="442709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9"/>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‘Κάποιος έφαγε από τη σούπα μου,’ είπε η μαμά αρκούδα.</a:t>
            </a:r>
            <a:endParaRPr b="0" sz="2400"/>
          </a:p>
        </p:txBody>
      </p:sp>
      <p:pic>
        <p:nvPicPr>
          <p:cNvPr id="137" name="Google Shape;137;p19"/>
          <p:cNvPicPr preferRelativeResize="0"/>
          <p:nvPr/>
        </p:nvPicPr>
        <p:blipFill rotWithShape="1">
          <a:blip r:embed="rId3">
            <a:alphaModFix/>
          </a:blip>
          <a:srcRect b="0" l="0" r="0" t="0"/>
          <a:stretch/>
        </p:blipFill>
        <p:spPr>
          <a:xfrm>
            <a:off x="1419305" y="1766138"/>
            <a:ext cx="6295859" cy="44518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2"/>
          <p:cNvSpPr/>
          <p:nvPr>
            <p:ph type="title"/>
          </p:nvPr>
        </p:nvSpPr>
        <p:spPr>
          <a:xfrm>
            <a:off x="457198" y="444390"/>
            <a:ext cx="8220075" cy="994306"/>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b="0" lang="el-GR" sz="2400">
                <a:latin typeface="Arial"/>
                <a:ea typeface="Arial"/>
                <a:cs typeface="Arial"/>
                <a:sym typeface="Arial"/>
              </a:rPr>
              <a:t>Μια φορά και ένα καιρό ζούσαν τρεις αρκούδες και ένα κοριτσάκι που το έλεγαν Χρυσομαλλούσα, επειδή το χρώμα των μαλλιών της έμοιαζε με χρυσό.</a:t>
            </a:r>
            <a:endParaRPr b="0" sz="2400">
              <a:latin typeface="Arial"/>
              <a:ea typeface="Arial"/>
              <a:cs typeface="Arial"/>
              <a:sym typeface="Arial"/>
            </a:endParaRPr>
          </a:p>
        </p:txBody>
      </p:sp>
      <p:pic>
        <p:nvPicPr>
          <p:cNvPr id="33" name="Google Shape;33;p2"/>
          <p:cNvPicPr preferRelativeResize="0"/>
          <p:nvPr/>
        </p:nvPicPr>
        <p:blipFill rotWithShape="1">
          <a:blip r:embed="rId3">
            <a:alphaModFix/>
          </a:blip>
          <a:srcRect b="0" l="0" r="0" t="0"/>
          <a:stretch/>
        </p:blipFill>
        <p:spPr>
          <a:xfrm>
            <a:off x="2156603" y="2131975"/>
            <a:ext cx="4632385" cy="393489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‘Κάποιος έφαγε τη σούπα μου,’ είπε το μικρό αρκουδάκι και ξεκίνησε να κλαίει.</a:t>
            </a:r>
            <a:endParaRPr b="0" sz="2400"/>
          </a:p>
        </p:txBody>
      </p:sp>
      <p:pic>
        <p:nvPicPr>
          <p:cNvPr id="143" name="Google Shape;143;p20"/>
          <p:cNvPicPr preferRelativeResize="0"/>
          <p:nvPr/>
        </p:nvPicPr>
        <p:blipFill rotWithShape="1">
          <a:blip r:embed="rId3">
            <a:alphaModFix/>
          </a:blip>
          <a:srcRect b="0" l="0" r="0" t="20833"/>
          <a:stretch/>
        </p:blipFill>
        <p:spPr>
          <a:xfrm>
            <a:off x="613007" y="1790944"/>
            <a:ext cx="7908454" cy="44270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‘Κάποιος κάθισε στην πολυθρόνα μου’ είπε ο μπαμπάς αρκούδος.</a:t>
            </a:r>
            <a:endParaRPr b="0" sz="2400"/>
          </a:p>
        </p:txBody>
      </p:sp>
      <p:pic>
        <p:nvPicPr>
          <p:cNvPr id="149" name="Google Shape;149;p21"/>
          <p:cNvPicPr preferRelativeResize="0"/>
          <p:nvPr/>
        </p:nvPicPr>
        <p:blipFill rotWithShape="1">
          <a:blip r:embed="rId3">
            <a:alphaModFix/>
          </a:blip>
          <a:srcRect b="0" l="0" r="0" t="0"/>
          <a:stretch/>
        </p:blipFill>
        <p:spPr>
          <a:xfrm>
            <a:off x="1401339" y="1765837"/>
            <a:ext cx="6331789" cy="44773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‘Κάποιος κάθισε στην πολυθρόνα μου’ είπε η μαμά αρκούδα.</a:t>
            </a:r>
            <a:endParaRPr b="0" sz="2400"/>
          </a:p>
        </p:txBody>
      </p:sp>
      <p:pic>
        <p:nvPicPr>
          <p:cNvPr id="155" name="Google Shape;155;p22"/>
          <p:cNvPicPr preferRelativeResize="0"/>
          <p:nvPr/>
        </p:nvPicPr>
        <p:blipFill rotWithShape="1">
          <a:blip r:embed="rId3">
            <a:alphaModFix/>
          </a:blip>
          <a:srcRect b="4906" l="0" r="0" t="15041"/>
          <a:stretch/>
        </p:blipFill>
        <p:spPr>
          <a:xfrm>
            <a:off x="612442" y="1765838"/>
            <a:ext cx="7909586" cy="447730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3"/>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‘Κάποιος κάθισε στην πολυθρόνα μου και την έσπασε’ είπε το μικρό αρκουδάκι.</a:t>
            </a:r>
            <a:endParaRPr b="0" sz="2400"/>
          </a:p>
        </p:txBody>
      </p:sp>
      <p:pic>
        <p:nvPicPr>
          <p:cNvPr id="161" name="Google Shape;161;p23"/>
          <p:cNvPicPr preferRelativeResize="0"/>
          <p:nvPr/>
        </p:nvPicPr>
        <p:blipFill rotWithShape="1">
          <a:blip r:embed="rId3">
            <a:alphaModFix/>
          </a:blip>
          <a:srcRect b="0" l="0" r="0" t="20397"/>
          <a:stretch/>
        </p:blipFill>
        <p:spPr>
          <a:xfrm>
            <a:off x="612442" y="1790944"/>
            <a:ext cx="7909586" cy="4452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4"/>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Τώρα πια ήταν σίγουροι πως κάποιος μπήκε στο σπίτι. Έτσι ανέβηκαν τα σκαλιά γρήγορα και μπήκαν στο υπνοδωμάτιο τους. ‘Κάποιος ξάπλωσε στο κρεβάτι μου,’ είπε ο μπαμπάς αρκούδος.</a:t>
            </a:r>
            <a:endParaRPr b="0" sz="2400"/>
          </a:p>
        </p:txBody>
      </p:sp>
      <p:pic>
        <p:nvPicPr>
          <p:cNvPr id="167" name="Google Shape;167;p24"/>
          <p:cNvPicPr preferRelativeResize="0"/>
          <p:nvPr/>
        </p:nvPicPr>
        <p:blipFill rotWithShape="1">
          <a:blip r:embed="rId3">
            <a:alphaModFix/>
          </a:blip>
          <a:srcRect b="0" l="0" r="0" t="0"/>
          <a:stretch/>
        </p:blipFill>
        <p:spPr>
          <a:xfrm>
            <a:off x="1415603" y="1786008"/>
            <a:ext cx="6303263" cy="445713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‘Κάποιος ξάπλωσε στο κρεβάτι μου,’ είπε η μαμά αρκούδα.</a:t>
            </a:r>
            <a:endParaRPr b="0" sz="2400"/>
          </a:p>
        </p:txBody>
      </p:sp>
      <p:pic>
        <p:nvPicPr>
          <p:cNvPr id="173" name="Google Shape;173;p25"/>
          <p:cNvPicPr preferRelativeResize="0"/>
          <p:nvPr/>
        </p:nvPicPr>
        <p:blipFill rotWithShape="1">
          <a:blip r:embed="rId3">
            <a:alphaModFix/>
          </a:blip>
          <a:srcRect b="0" l="0" r="0" t="0"/>
          <a:stretch/>
        </p:blipFill>
        <p:spPr>
          <a:xfrm>
            <a:off x="1411223" y="1790944"/>
            <a:ext cx="6312024" cy="446333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6"/>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‘Κάποιος ξάπλωσε στο κρεβάτι μου και είναι ακόμα εκεί!!’ φώναξε δυνατά το μικρό αρκουδάκι.</a:t>
            </a:r>
            <a:endParaRPr b="0" sz="2400"/>
          </a:p>
        </p:txBody>
      </p:sp>
      <p:pic>
        <p:nvPicPr>
          <p:cNvPr id="179" name="Google Shape;179;p26"/>
          <p:cNvPicPr preferRelativeResize="0"/>
          <p:nvPr/>
        </p:nvPicPr>
        <p:blipFill rotWithShape="1">
          <a:blip r:embed="rId3">
            <a:alphaModFix/>
          </a:blip>
          <a:srcRect b="7857" l="0" r="0" t="10692"/>
          <a:stretch/>
        </p:blipFill>
        <p:spPr>
          <a:xfrm>
            <a:off x="692467" y="1790944"/>
            <a:ext cx="7749535" cy="446333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Η Χρυσομαλλούσα τότε ξύπνησε και τι να δει; Μια οικογένεια αρκούδων να την κοιτάζει θυμωμένα. ‘Βοήθεια!’ φώναξε!</a:t>
            </a:r>
            <a:endParaRPr b="0" sz="2400"/>
          </a:p>
        </p:txBody>
      </p:sp>
      <p:pic>
        <p:nvPicPr>
          <p:cNvPr id="185" name="Google Shape;185;p27"/>
          <p:cNvPicPr preferRelativeResize="0"/>
          <p:nvPr/>
        </p:nvPicPr>
        <p:blipFill rotWithShape="1">
          <a:blip r:embed="rId3">
            <a:alphaModFix/>
          </a:blip>
          <a:srcRect b="0" l="0" r="0" t="0"/>
          <a:stretch/>
        </p:blipFill>
        <p:spPr>
          <a:xfrm>
            <a:off x="1349415" y="1797228"/>
            <a:ext cx="6303137" cy="445704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8"/>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Η Χρυσομαλλούσα κατέβηκε γρήγορα τις σκάλες και έτρεξε στο δάσος. Έμαθε το μάθημα της και δεν μπήκε ποτέ ξανά σε ξένο σπίτι.</a:t>
            </a:r>
            <a:endParaRPr b="0" sz="2400"/>
          </a:p>
        </p:txBody>
      </p:sp>
      <p:pic>
        <p:nvPicPr>
          <p:cNvPr id="191" name="Google Shape;191;p28"/>
          <p:cNvPicPr preferRelativeResize="0"/>
          <p:nvPr/>
        </p:nvPicPr>
        <p:blipFill rotWithShape="1">
          <a:blip r:embed="rId3">
            <a:alphaModFix/>
          </a:blip>
          <a:srcRect b="0" l="0" r="0" t="19218"/>
          <a:stretch/>
        </p:blipFill>
        <p:spPr>
          <a:xfrm>
            <a:off x="660390" y="1790944"/>
            <a:ext cx="7813690" cy="446332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9"/>
          <p:cNvSpPr/>
          <p:nvPr/>
        </p:nvSpPr>
        <p:spPr>
          <a:xfrm>
            <a:off x="457198" y="444389"/>
            <a:ext cx="8220075" cy="1346555"/>
          </a:xfrm>
          <a:prstGeom prst="roundRect">
            <a:avLst>
              <a:gd fmla="val 9641" name="adj"/>
            </a:avLst>
          </a:prstGeom>
          <a:solidFill>
            <a:schemeClr val="lt1"/>
          </a:solid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1C1C1C"/>
              </a:buClr>
              <a:buSzPts val="2400"/>
              <a:buFont typeface="Arial"/>
              <a:buNone/>
            </a:pPr>
            <a:r>
              <a:rPr b="0" lang="el-GR" sz="2400">
                <a:solidFill>
                  <a:srgbClr val="1C1C1C"/>
                </a:solidFill>
                <a:latin typeface="Arial"/>
                <a:ea typeface="Arial"/>
                <a:cs typeface="Arial"/>
                <a:sym typeface="Arial"/>
              </a:rPr>
              <a:t>Και έζησαν αυτοί καλά και εμείς καλύτερα.</a:t>
            </a:r>
            <a:endParaRPr/>
          </a:p>
          <a:p>
            <a:pPr indent="0" lvl="0" marL="0" marR="0" rtl="0" algn="ctr">
              <a:lnSpc>
                <a:spcPct val="90000"/>
              </a:lnSpc>
              <a:spcBef>
                <a:spcPts val="0"/>
              </a:spcBef>
              <a:spcAft>
                <a:spcPts val="0"/>
              </a:spcAft>
              <a:buClr>
                <a:srgbClr val="1C1C1C"/>
              </a:buClr>
              <a:buSzPts val="2400"/>
              <a:buFont typeface="Arial"/>
              <a:buNone/>
            </a:pPr>
            <a:r>
              <a:t/>
            </a:r>
            <a:endParaRPr b="0" sz="2400">
              <a:solidFill>
                <a:srgbClr val="1C1C1C"/>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3"/>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Μια μέρα η Χρυσομαλλούσα πήγε μια βόλτα στο δάσος και βρήκε ένα μικρό σπιτάκι. Κτύπησε την πόρτα αλλά δεν της άνοιξε κανείς. Ήθελε πολύ να δει ποιος έμενε εκεί έτσι άνοιξε την πόρτα και μπήκε μέσα.</a:t>
            </a:r>
            <a:endParaRPr b="0" sz="2400"/>
          </a:p>
        </p:txBody>
      </p:sp>
      <p:pic>
        <p:nvPicPr>
          <p:cNvPr id="39" name="Google Shape;39;p3"/>
          <p:cNvPicPr preferRelativeResize="0"/>
          <p:nvPr/>
        </p:nvPicPr>
        <p:blipFill rotWithShape="1">
          <a:blip r:embed="rId3">
            <a:alphaModFix/>
          </a:blip>
          <a:srcRect b="0" l="0" r="0" t="20354"/>
          <a:stretch/>
        </p:blipFill>
        <p:spPr>
          <a:xfrm>
            <a:off x="573655" y="1790944"/>
            <a:ext cx="7987160" cy="44982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4"/>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Στο τραπέζι είχε τρείς κούπες με ζεστή σούπα που φαινόταν πολύ νόστιμη.</a:t>
            </a:r>
            <a:endParaRPr b="0" sz="2400"/>
          </a:p>
        </p:txBody>
      </p:sp>
      <p:pic>
        <p:nvPicPr>
          <p:cNvPr id="45" name="Google Shape;45;p4"/>
          <p:cNvPicPr preferRelativeResize="0"/>
          <p:nvPr/>
        </p:nvPicPr>
        <p:blipFill rotWithShape="1">
          <a:blip r:embed="rId3">
            <a:alphaModFix/>
          </a:blip>
          <a:srcRect b="10176" l="0" r="0" t="10177"/>
          <a:stretch/>
        </p:blipFill>
        <p:spPr>
          <a:xfrm>
            <a:off x="573655" y="1790944"/>
            <a:ext cx="7987160" cy="4498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5"/>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Επειδή πεινούσε πολύ πήρε τη μεγάλη κούπα και δοκίμασε τη σούπα. ‘Είναι πολύ αλμυρή!’ φώναξε δυνατά!</a:t>
            </a:r>
            <a:endParaRPr b="0" sz="2400"/>
          </a:p>
        </p:txBody>
      </p:sp>
      <p:pic>
        <p:nvPicPr>
          <p:cNvPr id="51" name="Google Shape;51;p5"/>
          <p:cNvPicPr preferRelativeResize="0"/>
          <p:nvPr/>
        </p:nvPicPr>
        <p:blipFill rotWithShape="1">
          <a:blip r:embed="rId3">
            <a:alphaModFix/>
          </a:blip>
          <a:srcRect b="16804" l="0" r="0" t="3551"/>
          <a:stretch/>
        </p:blipFill>
        <p:spPr>
          <a:xfrm>
            <a:off x="573655" y="1790945"/>
            <a:ext cx="7987160" cy="44982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6"/>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Έτσι δοκίμασε την σούπα στην πιο μικρή κούπα. Αλλά πάλι δεν της άρεσε. ‘Είναι πολύ γλυκιά!’ φώναξε τώρα πιο δυνατά.</a:t>
            </a:r>
            <a:endParaRPr b="0" sz="2400"/>
          </a:p>
        </p:txBody>
      </p:sp>
      <p:pic>
        <p:nvPicPr>
          <p:cNvPr id="57" name="Google Shape;57;p6"/>
          <p:cNvPicPr preferRelativeResize="0"/>
          <p:nvPr/>
        </p:nvPicPr>
        <p:blipFill rotWithShape="1">
          <a:blip r:embed="rId3">
            <a:alphaModFix/>
          </a:blip>
          <a:srcRect b="7613" l="0" r="0" t="4833"/>
          <a:stretch/>
        </p:blipFill>
        <p:spPr>
          <a:xfrm>
            <a:off x="934329" y="1790944"/>
            <a:ext cx="7265811" cy="4498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7"/>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Αναγκάστηκε λοιπόν να δοκιμάσει τη σούπα από την μικρότερη από όλες κούπα. Το δοκίμασε και χαμογέλασε.  ‘Πόπο, τι νόστιμη που είναι!’ είπε τώρα χαμηλόφωνα.</a:t>
            </a:r>
            <a:endParaRPr b="0" sz="2400"/>
          </a:p>
        </p:txBody>
      </p:sp>
      <p:pic>
        <p:nvPicPr>
          <p:cNvPr id="63" name="Google Shape;63;p7"/>
          <p:cNvPicPr preferRelativeResize="0"/>
          <p:nvPr/>
        </p:nvPicPr>
        <p:blipFill rotWithShape="1">
          <a:blip r:embed="rId3">
            <a:alphaModFix/>
          </a:blip>
          <a:srcRect b="4311" l="0" r="0" t="2790"/>
          <a:stretch/>
        </p:blipFill>
        <p:spPr>
          <a:xfrm>
            <a:off x="1138757" y="1790944"/>
            <a:ext cx="6856955" cy="450428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8"/>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l">
              <a:lnSpc>
                <a:spcPct val="90000"/>
              </a:lnSpc>
              <a:spcBef>
                <a:spcPts val="0"/>
              </a:spcBef>
              <a:spcAft>
                <a:spcPts val="0"/>
              </a:spcAft>
              <a:buClr>
                <a:srgbClr val="1C1C1C"/>
              </a:buClr>
              <a:buSzPts val="2400"/>
              <a:buFont typeface="Arial"/>
              <a:buNone/>
            </a:pPr>
            <a:r>
              <a:rPr lang="el-GR" sz="2400"/>
              <a:t>Η Χρυσομαλλούσα κουράστηκε  πολύ και ήθελε να καθίσει κάπου πιο άνετα. Πήγε στο σαλόνι και εκεί είδε τρεις πολυθρόνες και χάρηκε πολύ!</a:t>
            </a:r>
            <a:endParaRPr sz="2400"/>
          </a:p>
        </p:txBody>
      </p:sp>
      <p:pic>
        <p:nvPicPr>
          <p:cNvPr id="69" name="Google Shape;69;p8"/>
          <p:cNvPicPr preferRelativeResize="0"/>
          <p:nvPr/>
        </p:nvPicPr>
        <p:blipFill rotWithShape="1">
          <a:blip r:embed="rId3">
            <a:alphaModFix/>
          </a:blip>
          <a:srcRect b="18616" l="0" r="0" t="1738"/>
          <a:stretch/>
        </p:blipFill>
        <p:spPr>
          <a:xfrm>
            <a:off x="573655" y="1790944"/>
            <a:ext cx="7987160" cy="44982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9"/>
          <p:cNvSpPr/>
          <p:nvPr>
            <p:ph type="title"/>
          </p:nvPr>
        </p:nvSpPr>
        <p:spPr>
          <a:xfrm>
            <a:off x="457198" y="444389"/>
            <a:ext cx="8220075" cy="1346555"/>
          </a:xfrm>
          <a:prstGeom prst="roundRect">
            <a:avLst>
              <a:gd fmla="val 9641" name="adj"/>
            </a:avLst>
          </a:prstGeom>
          <a:noFill/>
          <a:ln>
            <a:noFill/>
          </a:ln>
        </p:spPr>
        <p:txBody>
          <a:bodyPr anchorCtr="1" anchor="ctr" bIns="252000" lIns="252000" spcFirstLastPara="1" rIns="252000" wrap="square" tIns="252000">
            <a:noAutofit/>
          </a:bodyPr>
          <a:lstStyle/>
          <a:p>
            <a:pPr indent="0" lvl="0" marL="0" rtl="0" algn="ctr">
              <a:lnSpc>
                <a:spcPct val="90000"/>
              </a:lnSpc>
              <a:spcBef>
                <a:spcPts val="0"/>
              </a:spcBef>
              <a:spcAft>
                <a:spcPts val="0"/>
              </a:spcAft>
              <a:buClr>
                <a:srgbClr val="1C1C1C"/>
              </a:buClr>
              <a:buSzPts val="2400"/>
              <a:buFont typeface="Arial"/>
              <a:buNone/>
            </a:pPr>
            <a:r>
              <a:rPr b="0" lang="el-GR" sz="2400"/>
              <a:t>Έτρεξε αμέσως και ξάπλωσε στη μεγαλύτερη από όλες. ‘Είναι πολύ μεγάλη’ φώναξε δυνατά.</a:t>
            </a:r>
            <a:endParaRPr b="0" sz="2400"/>
          </a:p>
        </p:txBody>
      </p:sp>
      <p:pic>
        <p:nvPicPr>
          <p:cNvPr id="75" name="Google Shape;75;p9"/>
          <p:cNvPicPr preferRelativeResize="0"/>
          <p:nvPr/>
        </p:nvPicPr>
        <p:blipFill rotWithShape="1">
          <a:blip r:embed="rId3">
            <a:alphaModFix/>
          </a:blip>
          <a:srcRect b="8869" l="0" r="0" t="11484"/>
          <a:stretch/>
        </p:blipFill>
        <p:spPr>
          <a:xfrm>
            <a:off x="573655" y="1790943"/>
            <a:ext cx="7987160" cy="44982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Twinkl Template">
      <a:dk1>
        <a:srgbClr val="1C1C1C"/>
      </a:dk1>
      <a:lt1>
        <a:srgbClr val="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2019-05-09T09:42:14Z</dcterms:created>
  <dc:creator>Sabine Drabble</dc:creator>
</cp:coreProperties>
</file>