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0" r:id="rId6"/>
    <p:sldId id="263" r:id="rId7"/>
    <p:sldId id="264" r:id="rId8"/>
    <p:sldId id="265" r:id="rId9"/>
    <p:sldId id="268" r:id="rId10"/>
    <p:sldId id="270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F252C-023A-40AD-A1FE-500F3CCD3487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1BDD5-0743-474E-99DA-A328C58EA6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041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BDD5-0743-474E-99DA-A328C58EA6D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2528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BDD5-0743-474E-99DA-A328C58EA6D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6510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BDD5-0743-474E-99DA-A328C58EA6D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94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BDD5-0743-474E-99DA-A328C58EA6D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208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BDD5-0743-474E-99DA-A328C58EA6DF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BDD5-0743-474E-99DA-A328C58EA6D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1612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62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073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2238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206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611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142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165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56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7142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467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6842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332D-88AB-4F2F-8037-B5475071BF9B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91E5-DE21-45BF-8DC8-68E7A9C4EE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932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5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>
              <a:solidFill>
                <a:schemeClr val="bg1"/>
              </a:solidFill>
            </a:endParaRPr>
          </a:p>
          <a:p>
            <a:r>
              <a:rPr lang="el-GR" sz="4800" dirty="0" smtClean="0">
                <a:solidFill>
                  <a:schemeClr val="bg1"/>
                </a:solidFill>
              </a:rPr>
              <a:t>         Ωωω! Είπε η κουκουβάγια!</a:t>
            </a:r>
            <a:endParaRPr lang="el-GR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638800"/>
            <a:ext cx="655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7150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Κυπριακή Εκπαιδευτική Αποστολή</a:t>
            </a:r>
          </a:p>
          <a:p>
            <a:r>
              <a:rPr lang="el-GR" dirty="0" smtClean="0"/>
              <a:t>Ενότητα: Τα χρώματα</a:t>
            </a:r>
          </a:p>
          <a:p>
            <a:r>
              <a:rPr lang="el-GR" dirty="0" smtClean="0"/>
              <a:t>Διασκευή του παραμυθιού του </a:t>
            </a:r>
            <a:r>
              <a:rPr lang="en-US" dirty="0" smtClean="0"/>
              <a:t>Tim </a:t>
            </a:r>
            <a:r>
              <a:rPr lang="en-US" dirty="0" err="1" smtClean="0"/>
              <a:t>Hopgood</a:t>
            </a:r>
            <a:r>
              <a:rPr lang="en-US" dirty="0" smtClean="0"/>
              <a:t>, </a:t>
            </a:r>
            <a:r>
              <a:rPr lang="el-GR" dirty="0" smtClean="0"/>
              <a:t>«</a:t>
            </a:r>
            <a:r>
              <a:rPr lang="en-US" dirty="0" smtClean="0"/>
              <a:t>Wow! Said the Owl</a:t>
            </a:r>
            <a:r>
              <a:rPr lang="el-GR" dirty="0" smtClean="0"/>
              <a:t>»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44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685" r="315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«Πολύ όμορφη η μέρα!» Είπε η κουκουβάγια.</a:t>
            </a:r>
            <a:endParaRPr lang="el-G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7874" r="2105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«Αλλά η νύχτα με </a:t>
            </a:r>
            <a:r>
              <a:rPr lang="el-GR" sz="2400" dirty="0" smtClean="0">
                <a:solidFill>
                  <a:schemeClr val="bg1"/>
                </a:solidFill>
              </a:rPr>
              <a:t>το </a:t>
            </a:r>
            <a:r>
              <a:rPr lang="el-GR" sz="2400" dirty="0" smtClean="0">
                <a:solidFill>
                  <a:schemeClr val="bg1"/>
                </a:solidFill>
              </a:rPr>
              <a:t>φεγγάρι και τα αστέρια της είναι πιο όμορφή!».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791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ΤΕΛΟΣ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3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0"/>
          <a:stretch>
            <a:fillRect/>
          </a:stretch>
        </p:blipFill>
        <p:spPr bwMode="auto">
          <a:xfrm>
            <a:off x="0" y="-13149"/>
            <a:ext cx="9144000" cy="68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81000" y="5715000"/>
            <a:ext cx="898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Το </a:t>
            </a:r>
            <a:r>
              <a:rPr lang="el-GR" sz="2400" dirty="0" smtClean="0">
                <a:solidFill>
                  <a:schemeClr val="bg1"/>
                </a:solidFill>
              </a:rPr>
              <a:t>βράδυ, </a:t>
            </a:r>
            <a:r>
              <a:rPr lang="el-GR" sz="2400" dirty="0">
                <a:solidFill>
                  <a:schemeClr val="bg1"/>
                </a:solidFill>
              </a:rPr>
              <a:t>όταν εμείς πάμε για ύπνο, οι κουκουβάγιες ξυπνάνε. </a:t>
            </a:r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Και </a:t>
            </a:r>
            <a:r>
              <a:rPr lang="el-GR" sz="2400" dirty="0">
                <a:solidFill>
                  <a:schemeClr val="bg1"/>
                </a:solidFill>
              </a:rPr>
              <a:t>το πρωί που εμείς </a:t>
            </a:r>
            <a:r>
              <a:rPr lang="el-GR" sz="2400" dirty="0" smtClean="0">
                <a:solidFill>
                  <a:schemeClr val="bg1"/>
                </a:solidFill>
              </a:rPr>
              <a:t>ξυπνάμε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οι κουκουβάγιες κοιμούνται.</a:t>
            </a:r>
          </a:p>
        </p:txBody>
      </p:sp>
    </p:spTree>
    <p:extLst>
      <p:ext uri="{BB962C8B-B14F-4D97-AF65-F5344CB8AC3E}">
        <p14:creationId xmlns:p14="http://schemas.microsoft.com/office/powerpoint/2010/main" xmlns="" val="38820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19944" y="58136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944" y="6204021"/>
            <a:ext cx="784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Αλλά, μια μικρή, περίεργη κουκουβάγια, αποφάσισε ένα πρωί να μην κοιμηθεί.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Ωωωωω</a:t>
            </a:r>
            <a:r>
              <a:rPr lang="el-GR" dirty="0" smtClean="0">
                <a:solidFill>
                  <a:schemeClr val="bg1"/>
                </a:solidFill>
              </a:rPr>
              <a:t>! Είπε μόλις είδε το ροζ χρώμα στον ουρανό.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10" t="33523" r="39383" b="31349"/>
          <a:stretch/>
        </p:blipFill>
        <p:spPr bwMode="auto">
          <a:xfrm>
            <a:off x="-61573" y="0"/>
            <a:ext cx="9228587" cy="685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1430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  «Ωωω!» Είπε η κουκουβάγια, όταν είδε τον ροζ ουρανό!</a:t>
            </a: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Αλλά, ένα βράδυ, μια μικρή κουκουβάγια κοιμήθηκε και </a:t>
            </a:r>
            <a:r>
              <a:rPr lang="en-US" sz="2400" dirty="0" smtClean="0"/>
              <a:t> </a:t>
            </a:r>
            <a:r>
              <a:rPr lang="el-GR" sz="2400" dirty="0" smtClean="0"/>
              <a:t>ξύπνησε το πρωί. Ήθελε να δει πως είναι ο κόσμος τη μέρα.</a:t>
            </a:r>
          </a:p>
        </p:txBody>
      </p:sp>
    </p:spTree>
    <p:extLst>
      <p:ext uri="{BB962C8B-B14F-4D97-AF65-F5344CB8AC3E}">
        <p14:creationId xmlns:p14="http://schemas.microsoft.com/office/powerpoint/2010/main" xmlns="" val="33708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127" t="14444"/>
          <a:stretch>
            <a:fillRect/>
          </a:stretch>
        </p:blipFill>
        <p:spPr bwMode="auto">
          <a:xfrm>
            <a:off x="-77487" y="0"/>
            <a:ext cx="94310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5536" y="623569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«Ωωωω!» Είπε η κουκουβάγια ,</a:t>
            </a:r>
            <a:r>
              <a:rPr lang="en-US" sz="2400" dirty="0" smtClean="0"/>
              <a:t> </a:t>
            </a:r>
            <a:r>
              <a:rPr lang="el-GR" sz="2400" dirty="0" smtClean="0"/>
              <a:t>όταν  βγήκε ο κίτρινος  ήλιος . 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6458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5800" y="617220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       </a:t>
            </a:r>
            <a:r>
              <a:rPr lang="el-GR" dirty="0" err="1" smtClean="0">
                <a:solidFill>
                  <a:schemeClr val="bg1"/>
                </a:solidFill>
              </a:rPr>
              <a:t>Ωωωω</a:t>
            </a:r>
            <a:r>
              <a:rPr lang="el-GR" dirty="0" smtClean="0">
                <a:solidFill>
                  <a:schemeClr val="bg1"/>
                </a:solidFill>
              </a:rPr>
              <a:t>! Είπε η κουκουβάγια όταν είδε τα πράσινα φύλλα στα δέντρα.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77" t="32765" r="39315" b="311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96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«Ωωω!» Είπε η κουκουβάγια, όταν είδε τα πράσινα φύλλα.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6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5" t="30507" r="50951" b="30411"/>
          <a:stretch/>
        </p:blipFill>
        <p:spPr bwMode="auto">
          <a:xfrm>
            <a:off x="-30026" y="-14845"/>
            <a:ext cx="9174026" cy="687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791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«Ωωω!» Είπε η κουκουβάγια όταν είδε τα άσπρα σύννεφα στον μπλε ουρανό.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3763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46" t="27696" r="35428" b="28858"/>
          <a:stretch/>
        </p:blipFill>
        <p:spPr bwMode="auto">
          <a:xfrm>
            <a:off x="0" y="-2434"/>
            <a:ext cx="9144000" cy="76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172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«Ωωω» είπε η κουκουβάγια, όταν είδε τις κόκκινες πεταλούδες στον ουρανό.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9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81" t="32936" r="39204" b="29365"/>
          <a:stretch/>
        </p:blipFill>
        <p:spPr bwMode="auto">
          <a:xfrm>
            <a:off x="0" y="-535026"/>
            <a:ext cx="9144000" cy="739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2376150" cy="73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64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47" t="33144" r="39650" b="28968"/>
          <a:stretch/>
        </p:blipFill>
        <p:spPr bwMode="auto">
          <a:xfrm>
            <a:off x="-23906" y="-8950"/>
            <a:ext cx="9167905" cy="68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«Ωωω!» Είπε η κουκουβάγια, όταν το ουράνιο τόξο γέμισε τον ουρανό με  χρώματα</a:t>
            </a:r>
            <a:r>
              <a:rPr lang="el-GR" dirty="0" smtClean="0"/>
              <a:t>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691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237</Words>
  <Application>Microsoft Office PowerPoint</Application>
  <PresentationFormat>On-screen Show (4:3)</PresentationFormat>
  <Paragraphs>28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Ωωωω!  Είπε η κουκουβάγια</dc:title>
  <dc:creator>student</dc:creator>
  <cp:lastModifiedBy>HP Laptop</cp:lastModifiedBy>
  <cp:revision>21</cp:revision>
  <dcterms:created xsi:type="dcterms:W3CDTF">2019-11-13T10:23:08Z</dcterms:created>
  <dcterms:modified xsi:type="dcterms:W3CDTF">2020-02-04T11:37:39Z</dcterms:modified>
</cp:coreProperties>
</file>