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9860" autoAdjust="0"/>
  </p:normalViewPr>
  <p:slideViewPr>
    <p:cSldViewPr>
      <p:cViewPr varScale="1">
        <p:scale>
          <a:sx n="67" d="100"/>
          <a:sy n="6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4163-A4AE-47DC-9D68-D5F9EA94B48D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DEFD-8D6A-4DC6-B81E-9AB058C5E0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Easter eggs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9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 thousand</a:t>
            </a:r>
            <a:r>
              <a:rPr lang="en-GB" baseline="0" dirty="0" smtClean="0"/>
              <a:t> years ago</a:t>
            </a:r>
            <a:r>
              <a:rPr lang="en-GB" dirty="0" smtClean="0"/>
              <a:t>, when our Christ was resurrected, an old woman lived. One day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n-GB" dirty="0" smtClean="0"/>
              <a:t>he had a basket of eggs and was going to sell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0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her way</a:t>
            </a:r>
            <a:r>
              <a:rPr lang="en-US" baseline="0" dirty="0" smtClean="0"/>
              <a:t> she met two girls. </a:t>
            </a:r>
          </a:p>
          <a:p>
            <a:r>
              <a:rPr lang="en-US" baseline="0" dirty="0" smtClean="0"/>
              <a:t>“</a:t>
            </a:r>
            <a:r>
              <a:rPr lang="en-GB" dirty="0" smtClean="0"/>
              <a:t>Christ is Risen”, the two girls said to the old woman. </a:t>
            </a:r>
          </a:p>
          <a:p>
            <a:r>
              <a:rPr lang="en-GB" dirty="0" smtClean="0"/>
              <a:t>“You are lying!</a:t>
            </a:r>
            <a:r>
              <a:rPr lang="en-GB" baseline="0" dirty="0" smtClean="0"/>
              <a:t> Christ is </a:t>
            </a:r>
            <a:r>
              <a:rPr lang="en-US" baseline="0" dirty="0" smtClean="0"/>
              <a:t>in</a:t>
            </a:r>
            <a:r>
              <a:rPr lang="en-GB" baseline="0" dirty="0" smtClean="0"/>
              <a:t> his grave”, the old woman said.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8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“It’s true grandma, the</a:t>
            </a:r>
            <a:r>
              <a:rPr lang="en-US" baseline="0" dirty="0" smtClean="0"/>
              <a:t> angel told that”.</a:t>
            </a:r>
          </a:p>
          <a:p>
            <a:r>
              <a:rPr lang="en-US" baseline="0" dirty="0" smtClean="0"/>
              <a:t>“If it is true, then my eggs will turn red and I will believe you”.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6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old woman didn’t finish</a:t>
            </a:r>
            <a:r>
              <a:rPr lang="en-GB" baseline="0" dirty="0" smtClean="0"/>
              <a:t> her words and her eggs became red.</a:t>
            </a:r>
          </a:p>
          <a:p>
            <a:r>
              <a:rPr lang="en-US" dirty="0" smtClean="0"/>
              <a:t>“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Truly, He is risen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the old woman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said.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3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Easter we dye red eggs and say:</a:t>
            </a:r>
          </a:p>
          <a:p>
            <a:r>
              <a:rPr lang="en-US" baseline="0" dirty="0" smtClean="0"/>
              <a:t>“</a:t>
            </a:r>
            <a:r>
              <a:rPr lang="en-GB" dirty="0" smtClean="0"/>
              <a:t>Christ is Risen!”.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“Truly,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is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risen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2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7DEFD-8D6A-4DC6-B81E-9AB058C5E0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2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0848-878C-46E9-B928-894376640ED1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FFAC-845F-419A-9E8F-4A5AED51C6AB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C050-22EB-4601-A518-0C8DB7167667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C3E7-6EF1-466E-9298-4B916DDACABD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19F-4462-474F-B4BD-A3B46CDDD936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19C3-B1EC-4428-AA78-0F936864797B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E751-8ECE-4B45-A6EC-216DA86DC657}" type="datetime1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51A0-EE74-4E94-A0E4-B4790FC3A9EF}" type="datetime1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DC0B-213C-4FA4-95C1-35AED1099258}" type="datetime1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8EB1-DD74-420A-94D0-7B9A6F6A7B64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65BF-7698-40BC-8BE0-B5AC31804C8C}" type="datetime1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29A705-D739-4199-8521-598D7C764926}" type="datetime1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A89E3A-C946-440C-BA4A-D8FC7DEE4A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77072"/>
            <a:ext cx="7543800" cy="174002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sz="6000" b="1" dirty="0" smtClean="0">
                <a:latin typeface="MariaAvraam" pitchFamily="2" charset="0"/>
              </a:rPr>
              <a:t>Τα κόκκινα αβγά της Λαμπρής</a:t>
            </a:r>
            <a:endParaRPr lang="en-GB" sz="6000" b="1" dirty="0">
              <a:latin typeface="MariaAvraam" pitchFamily="2" charset="0"/>
            </a:endParaRPr>
          </a:p>
        </p:txBody>
      </p:sp>
      <p:pic>
        <p:nvPicPr>
          <p:cNvPr id="7" name="Picture 4" descr="Image result for ρεδ εγγσ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4653136"/>
            <a:ext cx="1536651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ρεδ εγγσ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76" y="5229200"/>
            <a:ext cx="126394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ρεδ εγγσ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212">
            <a:off x="7090872" y="5231697"/>
            <a:ext cx="1260074" cy="16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Κυπριακή Εκπαιδευτική Αποστολή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0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sunny scen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 bwMode="auto">
          <a:xfrm>
            <a:off x="466222" y="502596"/>
            <a:ext cx="8158501" cy="56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811" y="4437112"/>
            <a:ext cx="8208912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MariaAvraam" pitchFamily="2" charset="0"/>
              </a:rPr>
              <a:t>Στα πολύ παλιά χρόνια, τότε που είχε αναστηθεί ο Χριστός μας, ζούσε μια γιαγιά. Είχε ένα καλαθάκι με αβγά και πήγαινε να τα πουλήσει.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6" name="Picture 2" descr="Image result for grandma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79" y1="37714" x2="52679" y2="37714"/>
                        <a14:foregroundMark x1="51563" y1="49143" x2="51563" y2="49143"/>
                        <a14:foregroundMark x1="45089" y1="42857" x2="45089" y2="56000"/>
                        <a14:foregroundMark x1="39732" y1="67429" x2="32143" y2="92143"/>
                        <a14:foregroundMark x1="86830" y1="90000" x2="47768" y2="51857"/>
                        <a14:foregroundMark x1="30580" y1="66857" x2="50000" y2="59571"/>
                        <a14:foregroundMark x1="23884" y1="48143" x2="46205" y2="37286"/>
                        <a14:foregroundMark x1="43973" y1="40143" x2="38170" y2="68571"/>
                        <a14:foregroundMark x1="59821" y1="39714" x2="55357" y2="62286"/>
                        <a14:foregroundMark x1="71205" y1="63000" x2="76563" y2="69857"/>
                        <a14:foregroundMark x1="34821" y1="23429" x2="58036" y2="23143"/>
                        <a14:foregroundMark x1="58036" y1="97000" x2="60714" y2="97000"/>
                        <a14:foregroundMark x1="10268" y1="89714" x2="29688" y2="93143"/>
                        <a14:foregroundMark x1="33482" y1="94571" x2="95313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18" y="783779"/>
            <a:ext cx="2520280" cy="39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βασκετ ςιτη white eggs clipa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5" b="95936" l="308" r="7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966" r="19454" b="6472"/>
          <a:stretch/>
        </p:blipFill>
        <p:spPr bwMode="auto">
          <a:xfrm>
            <a:off x="5304036" y="2257944"/>
            <a:ext cx="1417763" cy="15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4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sunny scen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 bwMode="auto">
          <a:xfrm>
            <a:off x="466222" y="502596"/>
            <a:ext cx="8158501" cy="56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2512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MariaAvraam" pitchFamily="2" charset="0"/>
              </a:rPr>
              <a:t>Στο δρόμο συνάντησε  δυο κορίτσια.</a:t>
            </a:r>
            <a:endParaRPr lang="en-GB" sz="2000" b="1" dirty="0">
              <a:latin typeface="MariaAvraam" pitchFamily="2" charset="0"/>
            </a:endParaRPr>
          </a:p>
        </p:txBody>
      </p:sp>
      <p:pic>
        <p:nvPicPr>
          <p:cNvPr id="1026" name="Picture 2" descr="Image result for grandma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79" y1="37714" x2="52679" y2="37714"/>
                        <a14:foregroundMark x1="51563" y1="49143" x2="51563" y2="49143"/>
                        <a14:foregroundMark x1="45089" y1="42857" x2="45089" y2="56000"/>
                        <a14:foregroundMark x1="39732" y1="67429" x2="32143" y2="92143"/>
                        <a14:foregroundMark x1="86830" y1="90000" x2="47768" y2="51857"/>
                        <a14:foregroundMark x1="30580" y1="66857" x2="50000" y2="59571"/>
                        <a14:foregroundMark x1="23884" y1="48143" x2="46205" y2="37286"/>
                        <a14:foregroundMark x1="43973" y1="40143" x2="38170" y2="68571"/>
                        <a14:foregroundMark x1="59821" y1="39714" x2="55357" y2="62286"/>
                        <a14:foregroundMark x1="71205" y1="63000" x2="76563" y2="69857"/>
                        <a14:foregroundMark x1="34821" y1="23429" x2="58036" y2="23143"/>
                        <a14:foregroundMark x1="58036" y1="97000" x2="60714" y2="97000"/>
                        <a14:foregroundMark x1="10268" y1="89714" x2="29688" y2="93143"/>
                        <a14:foregroundMark x1="33482" y1="94571" x2="95313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53393"/>
            <a:ext cx="2520280" cy="39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man illustr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15" b="85623" l="69010" r="93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54" t="16331" r="6309" b="15919"/>
          <a:stretch/>
        </p:blipFill>
        <p:spPr bwMode="auto">
          <a:xfrm>
            <a:off x="2087280" y="2415546"/>
            <a:ext cx="1507505" cy="37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woman illustrat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76" b="85783" l="3195" r="30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5378" r="69520" b="13897"/>
          <a:stretch/>
        </p:blipFill>
        <p:spPr bwMode="auto">
          <a:xfrm>
            <a:off x="683568" y="2352862"/>
            <a:ext cx="1403712" cy="38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170083" y="1412776"/>
            <a:ext cx="2993439" cy="652054"/>
          </a:xfrm>
          <a:prstGeom prst="wedgeRoundRectCallout">
            <a:avLst>
              <a:gd name="adj1" fmla="val -16737"/>
              <a:gd name="adj2" fmla="val 2107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Χριστός Ανέστη.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76457" y="2415546"/>
            <a:ext cx="2939759" cy="1445502"/>
          </a:xfrm>
          <a:prstGeom prst="wedgeRoundRectCallout">
            <a:avLst>
              <a:gd name="adj1" fmla="val 67667"/>
              <a:gd name="adj2" fmla="val 233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Ψέματα λέτε! Ο Χριστός είναι στον τάφο.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Image result for βασκετ ςιτη white eggs clip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5" b="95936" l="308" r="7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966" r="19454" b="6472"/>
          <a:stretch/>
        </p:blipFill>
        <p:spPr bwMode="auto">
          <a:xfrm>
            <a:off x="5519302" y="3794224"/>
            <a:ext cx="1417763" cy="15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mage result for sunny scen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 bwMode="auto">
          <a:xfrm>
            <a:off x="466222" y="502596"/>
            <a:ext cx="8158501" cy="56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randma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79" y1="37714" x2="52679" y2="37714"/>
                        <a14:foregroundMark x1="51563" y1="49143" x2="51563" y2="49143"/>
                        <a14:foregroundMark x1="45089" y1="42857" x2="45089" y2="56000"/>
                        <a14:foregroundMark x1="39732" y1="67429" x2="32143" y2="92143"/>
                        <a14:foregroundMark x1="86830" y1="90000" x2="47768" y2="51857"/>
                        <a14:foregroundMark x1="30580" y1="66857" x2="50000" y2="59571"/>
                        <a14:foregroundMark x1="23884" y1="48143" x2="46205" y2="37286"/>
                        <a14:foregroundMark x1="43973" y1="40143" x2="38170" y2="68571"/>
                        <a14:foregroundMark x1="59821" y1="39714" x2="55357" y2="62286"/>
                        <a14:foregroundMark x1="71205" y1="63000" x2="76563" y2="69857"/>
                        <a14:foregroundMark x1="34821" y1="23429" x2="58036" y2="23143"/>
                        <a14:foregroundMark x1="58036" y1="97000" x2="60714" y2="97000"/>
                        <a14:foregroundMark x1="10268" y1="89714" x2="29688" y2="93143"/>
                        <a14:foregroundMark x1="33482" y1="94571" x2="95313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55" y="2253393"/>
            <a:ext cx="2520280" cy="39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man illustr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15" b="85623" l="69010" r="93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54" t="16331" r="6309" b="15919"/>
          <a:stretch/>
        </p:blipFill>
        <p:spPr bwMode="auto">
          <a:xfrm>
            <a:off x="2087280" y="2415546"/>
            <a:ext cx="1507505" cy="37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woman illustrat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76" b="85783" l="3195" r="30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5378" r="69520" b="13897"/>
          <a:stretch/>
        </p:blipFill>
        <p:spPr bwMode="auto">
          <a:xfrm>
            <a:off x="683568" y="2352862"/>
            <a:ext cx="1403712" cy="38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99593" y="1268760"/>
            <a:ext cx="3263930" cy="984633"/>
          </a:xfrm>
          <a:prstGeom prst="wedgeRoundRectCallout">
            <a:avLst>
              <a:gd name="adj1" fmla="val -7120"/>
              <a:gd name="adj2" fmla="val 1608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Αλήθεια γιαγιά, ο άγγελος το είπε.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45472" y="488466"/>
            <a:ext cx="4034663" cy="1798840"/>
          </a:xfrm>
          <a:prstGeom prst="wedgeRoundRectCallout">
            <a:avLst>
              <a:gd name="adj1" fmla="val 22544"/>
              <a:gd name="adj2" fmla="val 776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Αν είναι αλήθεια, τότε ας γίνουν κόκκινα τα αβγά μου για να σας πιστέψω.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Image result for βασκετ ςιτη white eggs clip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5" b="95936" l="308" r="7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966" r="19454" b="6472"/>
          <a:stretch/>
        </p:blipFill>
        <p:spPr bwMode="auto">
          <a:xfrm>
            <a:off x="5519302" y="3794224"/>
            <a:ext cx="1417763" cy="15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unny scen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 bwMode="auto">
          <a:xfrm>
            <a:off x="466222" y="502596"/>
            <a:ext cx="8158501" cy="56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andma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679" y1="37714" x2="52679" y2="37714"/>
                        <a14:foregroundMark x1="51563" y1="49143" x2="51563" y2="49143"/>
                        <a14:foregroundMark x1="45089" y1="42857" x2="45089" y2="56000"/>
                        <a14:foregroundMark x1="39732" y1="67429" x2="32143" y2="92143"/>
                        <a14:foregroundMark x1="86830" y1="90000" x2="47768" y2="51857"/>
                        <a14:foregroundMark x1="30580" y1="66857" x2="50000" y2="59571"/>
                        <a14:foregroundMark x1="23884" y1="48143" x2="46205" y2="37286"/>
                        <a14:foregroundMark x1="43973" y1="40143" x2="38170" y2="68571"/>
                        <a14:foregroundMark x1="59821" y1="39714" x2="55357" y2="62286"/>
                        <a14:foregroundMark x1="71205" y1="63000" x2="76563" y2="69857"/>
                        <a14:foregroundMark x1="34821" y1="23429" x2="58036" y2="23143"/>
                        <a14:foregroundMark x1="58036" y1="97000" x2="60714" y2="97000"/>
                        <a14:foregroundMark x1="10268" y1="89714" x2="29688" y2="93143"/>
                        <a14:foregroundMark x1="33482" y1="94571" x2="95313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43" y="1700808"/>
            <a:ext cx="2520280" cy="39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347802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latin typeface="MariaAvraam" pitchFamily="2" charset="0"/>
              </a:rPr>
              <a:t>Δεν πρόφτασε να τελειώσει τα λόγια της και τα αβγά έγιναν κόκκινα.</a:t>
            </a:r>
            <a:endParaRPr lang="en-GB" sz="3200" b="1" dirty="0">
              <a:latin typeface="MariaAvraam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39952" y="1048754"/>
            <a:ext cx="2993439" cy="652054"/>
          </a:xfrm>
          <a:prstGeom prst="wedgeRoundRectCallout">
            <a:avLst>
              <a:gd name="adj1" fmla="val 37518"/>
              <a:gd name="adj2" fmla="val 208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Αληθώς Ανέστη!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Image result for βασκετ ςιτη white eggs clipa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5" b="95936" l="308" r="7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966" r="19454" b="6472"/>
          <a:stretch/>
        </p:blipFill>
        <p:spPr bwMode="auto">
          <a:xfrm>
            <a:off x="5395561" y="3333949"/>
            <a:ext cx="1417763" cy="15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βασκετ ςιτη ρεδ εγγσ clipar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72" b="79718" l="43846" r="90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6" r="9561" b="19827"/>
          <a:stretch/>
        </p:blipFill>
        <p:spPr bwMode="auto">
          <a:xfrm>
            <a:off x="5350886" y="3260231"/>
            <a:ext cx="1507113" cy="19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unny scen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 bwMode="auto">
          <a:xfrm>
            <a:off x="466222" y="502596"/>
            <a:ext cx="8158501" cy="56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466222" y="2037805"/>
            <a:ext cx="4104456" cy="1296144"/>
          </a:xfrm>
          <a:prstGeom prst="wedgeRectCallout">
            <a:avLst>
              <a:gd name="adj1" fmla="val -51757"/>
              <a:gd name="adj2" fmla="val 1088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Χριστός Ανέστη!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577572" y="3546792"/>
            <a:ext cx="4104456" cy="1296144"/>
          </a:xfrm>
          <a:prstGeom prst="wedgeRectCallout">
            <a:avLst>
              <a:gd name="adj1" fmla="val 54646"/>
              <a:gd name="adj2" fmla="val 7724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Αληθώς Ανέστη!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151" y="502596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MariaAvraam" pitchFamily="2" charset="0"/>
              </a:rPr>
              <a:t>Από τότε, τη Λαμπρή βάφουμε κόκκινα τα αβγά και λέμε ο ένας στον άλλο:</a:t>
            </a:r>
            <a:endParaRPr lang="en-GB" sz="2000" b="1" dirty="0">
              <a:latin typeface="MariaAvraam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unny scen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 bwMode="auto">
          <a:xfrm>
            <a:off x="466222" y="502596"/>
            <a:ext cx="8158501" cy="56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Ribbon 2"/>
          <p:cNvSpPr/>
          <p:nvPr/>
        </p:nvSpPr>
        <p:spPr>
          <a:xfrm>
            <a:off x="1763688" y="2348880"/>
            <a:ext cx="5904656" cy="1872208"/>
          </a:xfrm>
          <a:prstGeom prst="ribbon2">
            <a:avLst>
              <a:gd name="adj1" fmla="val 16667"/>
              <a:gd name="adj2" fmla="val 638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b="1" dirty="0" smtClean="0">
              <a:solidFill>
                <a:schemeClr val="tx1"/>
              </a:solidFill>
              <a:latin typeface="MariaAvraam" pitchFamily="2" charset="0"/>
            </a:endParaRPr>
          </a:p>
          <a:p>
            <a:pPr algn="ctr"/>
            <a:r>
              <a:rPr lang="el-GR" sz="5400" b="1" dirty="0" smtClean="0">
                <a:solidFill>
                  <a:schemeClr val="tx1"/>
                </a:solidFill>
                <a:latin typeface="MariaAvraam" pitchFamily="2" charset="0"/>
              </a:rPr>
              <a:t>ΤΕΛΟΣ</a:t>
            </a:r>
            <a:endParaRPr lang="en-GB" sz="5400" b="1" dirty="0">
              <a:solidFill>
                <a:schemeClr val="tx1"/>
              </a:solidFill>
              <a:latin typeface="MariaAvraam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Κυπριακή Εκπαιδευτική Αποστολή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9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276</TotalTime>
  <Words>295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Τα κόκκινα αβγά της Λαμπρής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κόκκινα αβγά της Λαμπρής</dc:title>
  <dc:creator>MYPC</dc:creator>
  <cp:lastModifiedBy>MYPC</cp:lastModifiedBy>
  <cp:revision>18</cp:revision>
  <dcterms:created xsi:type="dcterms:W3CDTF">2020-03-26T16:29:20Z</dcterms:created>
  <dcterms:modified xsi:type="dcterms:W3CDTF">2020-04-17T11:21:45Z</dcterms:modified>
</cp:coreProperties>
</file>