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0" r:id="rId2"/>
    <p:sldId id="263" r:id="rId3"/>
    <p:sldId id="262" r:id="rId4"/>
    <p:sldId id="264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71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52" d="100"/>
          <a:sy n="52" d="100"/>
        </p:scale>
        <p:origin x="-225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9353-2244-4674-AF92-924A79AD8BAD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EAF4-1F73-44F1-B9ED-357B67A5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2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53D8-A77D-4F9D-A5E4-15843EE09477}" type="datetime1">
              <a:rPr lang="en-GB" smtClean="0"/>
              <a:t>15/06/2020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E7CB-5D3F-4F06-B3F8-CBCE90E1E228}" type="datetime1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780-76E2-4E1B-A3E5-97D2BBC04C22}" type="datetime1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796F4B-7F50-492C-91BA-1782D044368D}" type="datetime1">
              <a:rPr lang="en-GB" smtClean="0"/>
              <a:t>15/06/2020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3C2-9A03-4BA5-9250-FD43A8CF22FF}" type="datetime1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CE4-4E04-4382-9AD3-32E4C146F7C3}" type="datetime1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CFF2-DF09-44D9-90D7-3734574F15E8}" type="datetime1">
              <a:rPr lang="en-GB" smtClean="0"/>
              <a:t>15/06/2020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587A-2A59-4E78-ACE6-3C656AF0C820}" type="datetime1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4F47-A75D-406A-9AE0-5A2A4F3EE4B4}" type="datetime1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26E830-54D4-43A9-ACD0-C1922086BF52}" type="datetime1">
              <a:rPr lang="en-GB" smtClean="0"/>
              <a:t>15/06/2020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CF-4CCF-45DB-A23C-DD333CCFDBE0}" type="datetime1">
              <a:rPr lang="en-GB" smtClean="0"/>
              <a:t>15/06/2020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249203-2298-45D2-B693-8EB642D4E6ED}" type="datetime1">
              <a:rPr lang="en-GB" smtClean="0"/>
              <a:t>15/06/2020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Ηλιάνα Κωνσταντινίδου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9B7539-9DEF-48BC-9338-9704E6AEEF2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17856" r="34295" b="6251"/>
          <a:stretch/>
        </p:blipFill>
        <p:spPr bwMode="auto">
          <a:xfrm>
            <a:off x="260648" y="323528"/>
            <a:ext cx="6336704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078" y="456506"/>
            <a:ext cx="6103844" cy="33547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  <a:latin typeface="MariaAvraam" pitchFamily="2" charset="0"/>
            </a:endParaRPr>
          </a:p>
          <a:p>
            <a:pPr algn="ctr"/>
            <a:r>
              <a:rPr lang="el-GR" sz="8800" b="1" dirty="0" smtClean="0">
                <a:solidFill>
                  <a:schemeClr val="bg1"/>
                </a:solidFill>
                <a:latin typeface="MariaAvraam" pitchFamily="2" charset="0"/>
              </a:rPr>
              <a:t>Είσαι η μαμά μου</a:t>
            </a:r>
            <a:r>
              <a:rPr lang="el-GR" sz="8000" dirty="0" smtClean="0">
                <a:solidFill>
                  <a:schemeClr val="bg1"/>
                </a:solidFill>
              </a:rPr>
              <a:t>;</a:t>
            </a:r>
            <a:endParaRPr lang="en-US" sz="8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5552" y="8338482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" b="1" dirty="0" smtClean="0">
                <a:solidFill>
                  <a:schemeClr val="bg1"/>
                </a:solidFill>
              </a:rPr>
              <a:t>(Μετάφραση και παραλλαγή παραμυθιού 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“</a:t>
            </a:r>
            <a:r>
              <a:rPr lang="en-US" sz="1500" b="1" i="1" dirty="0" smtClean="0">
                <a:solidFill>
                  <a:schemeClr val="bg1"/>
                </a:solidFill>
              </a:rPr>
              <a:t>Are you my mother?.”)</a:t>
            </a:r>
            <a:endParaRPr lang="en-GB" sz="15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Ηλιάνα Κωνσταντινίδου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5" t="24693" r="41249" b="11897"/>
          <a:stretch/>
        </p:blipFill>
        <p:spPr bwMode="auto">
          <a:xfrm>
            <a:off x="298984" y="2843808"/>
            <a:ext cx="3120261" cy="400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123" y="323528"/>
            <a:ext cx="6202221" cy="22929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2200" dirty="0" smtClean="0"/>
          </a:p>
          <a:p>
            <a:pPr algn="just"/>
            <a:r>
              <a:rPr lang="el-GR" sz="2200" dirty="0" smtClean="0"/>
              <a:t>Είδε ένα σκύλο και ρώτησε:</a:t>
            </a:r>
          </a:p>
          <a:p>
            <a:pPr algn="just"/>
            <a:r>
              <a:rPr lang="el-GR" sz="2200" i="1" dirty="0" smtClean="0"/>
              <a:t>«Είσαι η μαμά μου?»</a:t>
            </a:r>
          </a:p>
          <a:p>
            <a:pPr algn="just"/>
            <a:endParaRPr lang="el-GR" sz="2200" dirty="0"/>
          </a:p>
          <a:p>
            <a:pPr algn="just"/>
            <a:r>
              <a:rPr lang="el-GR" sz="2200" i="1" dirty="0" smtClean="0"/>
              <a:t>«Όχι, δεν είμαι η μαμά σου.», απάντησε ο σκύλος. </a:t>
            </a:r>
          </a:p>
          <a:p>
            <a:endParaRPr lang="el-GR" sz="11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30735" r="31417" b="17868"/>
          <a:stretch/>
        </p:blipFill>
        <p:spPr bwMode="auto">
          <a:xfrm>
            <a:off x="3645024" y="5673806"/>
            <a:ext cx="2880321" cy="306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645024" y="2843807"/>
            <a:ext cx="3024336" cy="2000307"/>
          </a:xfrm>
          <a:prstGeom prst="wedgeEllipseCallout">
            <a:avLst>
              <a:gd name="adj1" fmla="val -25674"/>
              <a:gd name="adj2" fmla="val 101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500" dirty="0" smtClean="0">
                <a:solidFill>
                  <a:schemeClr val="bg1"/>
                </a:solidFill>
                <a:latin typeface="MariaAvraam" pitchFamily="2" charset="0"/>
              </a:rPr>
              <a:t>Θέλω τη </a:t>
            </a:r>
            <a:r>
              <a:rPr lang="el-GR" sz="2500" dirty="0" err="1" smtClean="0">
                <a:solidFill>
                  <a:schemeClr val="bg1"/>
                </a:solidFill>
                <a:latin typeface="MariaAvraam" pitchFamily="2" charset="0"/>
              </a:rPr>
              <a:t>μαμααααά</a:t>
            </a:r>
            <a:r>
              <a:rPr lang="el-GR" sz="2500" dirty="0" smtClean="0">
                <a:solidFill>
                  <a:schemeClr val="bg1"/>
                </a:solidFill>
                <a:latin typeface="MariaAvraam" pitchFamily="2" charset="0"/>
              </a:rPr>
              <a:t> μου...…</a:t>
            </a:r>
            <a:endParaRPr lang="en-GB" sz="2500" dirty="0">
              <a:solidFill>
                <a:schemeClr val="bg1"/>
              </a:solidFill>
              <a:latin typeface="MariaAvraam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t="39763" r="30776" b="5641"/>
          <a:stretch/>
        </p:blipFill>
        <p:spPr bwMode="auto">
          <a:xfrm>
            <a:off x="476672" y="611560"/>
            <a:ext cx="59766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672" y="5148064"/>
            <a:ext cx="5976664" cy="33547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pPr algn="just"/>
            <a:endParaRPr lang="el-GR" sz="1600" dirty="0" smtClean="0"/>
          </a:p>
          <a:p>
            <a:pPr algn="just"/>
            <a:r>
              <a:rPr lang="el-GR" sz="3200" dirty="0" smtClean="0"/>
              <a:t>Μετά πήγε πίσω στο σπίτι του. Εκεί ήρθε η μαμά του. </a:t>
            </a:r>
          </a:p>
          <a:p>
            <a:pPr algn="just"/>
            <a:r>
              <a:rPr lang="el-GR" sz="3200" i="1" dirty="0" smtClean="0"/>
              <a:t>«Ξέρεις ποια είμαι?», του είπε.</a:t>
            </a:r>
          </a:p>
          <a:p>
            <a:pPr algn="just"/>
            <a:r>
              <a:rPr lang="el-GR" sz="3200" i="1" dirty="0" smtClean="0"/>
              <a:t>«Είσαι η μαμά μου!», είπε το πουλάκι. </a:t>
            </a:r>
            <a:endParaRPr lang="el-GR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76672" y="3203848"/>
            <a:ext cx="5949280" cy="2304256"/>
          </a:xfrm>
          <a:prstGeom prst="ribbon2">
            <a:avLst>
              <a:gd name="adj1" fmla="val 16667"/>
              <a:gd name="adj2" fmla="val 70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800" b="1" dirty="0" smtClean="0">
                <a:solidFill>
                  <a:schemeClr val="bg1"/>
                </a:solidFill>
                <a:latin typeface="MariaAvraam" pitchFamily="2" charset="0"/>
              </a:rPr>
              <a:t>Τέλος</a:t>
            </a:r>
            <a:endParaRPr lang="en-GB" sz="8800" b="1" dirty="0">
              <a:solidFill>
                <a:schemeClr val="bg1"/>
              </a:solidFill>
              <a:latin typeface="MariaAvraa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9859" r="27420" b="11044"/>
          <a:stretch/>
        </p:blipFill>
        <p:spPr bwMode="auto">
          <a:xfrm>
            <a:off x="699847" y="411878"/>
            <a:ext cx="5609472" cy="47361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848" y="5454094"/>
            <a:ext cx="5609472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n-US" dirty="0"/>
          </a:p>
          <a:p>
            <a:r>
              <a:rPr lang="el-GR" dirty="0"/>
              <a:t>Η </a:t>
            </a:r>
            <a:r>
              <a:rPr lang="el-GR" dirty="0" smtClean="0"/>
              <a:t>Ρούλα, </a:t>
            </a:r>
            <a:r>
              <a:rPr lang="el-GR" dirty="0"/>
              <a:t>το </a:t>
            </a:r>
            <a:r>
              <a:rPr lang="el-GR" dirty="0" smtClean="0"/>
              <a:t>πουλί, </a:t>
            </a:r>
            <a:r>
              <a:rPr lang="el-GR" dirty="0"/>
              <a:t>κάθεται πάνω στο αβγό της. </a:t>
            </a:r>
          </a:p>
          <a:p>
            <a:r>
              <a:rPr lang="el-GR" dirty="0"/>
              <a:t> </a:t>
            </a:r>
            <a:r>
              <a:rPr lang="en-US" dirty="0"/>
              <a:t>H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19574" r="32855" b="14741"/>
          <a:stretch/>
        </p:blipFill>
        <p:spPr bwMode="auto">
          <a:xfrm>
            <a:off x="692696" y="395536"/>
            <a:ext cx="5570865" cy="47361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446" y="5341436"/>
            <a:ext cx="564287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n-US" sz="3200" dirty="0"/>
          </a:p>
          <a:p>
            <a:r>
              <a:rPr lang="el-GR" sz="3200" dirty="0" smtClean="0"/>
              <a:t>«</a:t>
            </a:r>
            <a:r>
              <a:rPr lang="el-GR" sz="3200" dirty="0" err="1" smtClean="0"/>
              <a:t>Κρρρου</a:t>
            </a:r>
            <a:r>
              <a:rPr lang="el-GR" sz="3200" dirty="0" smtClean="0"/>
              <a:t>... </a:t>
            </a:r>
            <a:r>
              <a:rPr lang="el-GR" sz="3200" dirty="0" err="1" smtClean="0"/>
              <a:t>κρρρρ</a:t>
            </a:r>
            <a:r>
              <a:rPr lang="el-GR" sz="3200" dirty="0" smtClean="0"/>
              <a:t>», έκανε το αβγό και κουνήθηκε. </a:t>
            </a:r>
          </a:p>
          <a:p>
            <a:r>
              <a:rPr lang="el-GR" sz="3200" dirty="0" smtClean="0"/>
              <a:t>«Το μωρό μου θα είναι εδώ σε λίγο και θα θέλει να φάει.», σκέφτηκε </a:t>
            </a:r>
            <a:r>
              <a:rPr lang="el-GR" sz="3200" dirty="0"/>
              <a:t>η </a:t>
            </a:r>
            <a:r>
              <a:rPr lang="el-GR" sz="3200" dirty="0" smtClean="0"/>
              <a:t>Ρούλα.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20996" r="30458" b="5925"/>
          <a:stretch/>
        </p:blipFill>
        <p:spPr bwMode="auto">
          <a:xfrm>
            <a:off x="594438" y="284785"/>
            <a:ext cx="5642874" cy="54393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438" y="5940152"/>
            <a:ext cx="5642874" cy="24314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3200" dirty="0" smtClean="0"/>
          </a:p>
          <a:p>
            <a:r>
              <a:rPr lang="el-GR" sz="3200" dirty="0" smtClean="0"/>
              <a:t>Η μαμά πέταξε ψηλά για να φέρει φαγητό στο μωρό της.</a:t>
            </a:r>
            <a:endParaRPr lang="en-US" sz="3200" dirty="0"/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t="23554" r="31736" b="14172"/>
          <a:stretch/>
        </p:blipFill>
        <p:spPr bwMode="auto">
          <a:xfrm>
            <a:off x="620688" y="395536"/>
            <a:ext cx="5644800" cy="546996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438" y="6182305"/>
            <a:ext cx="5642874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3200" dirty="0" smtClean="0"/>
          </a:p>
          <a:p>
            <a:r>
              <a:rPr lang="el-GR" sz="3200" dirty="0" err="1" smtClean="0"/>
              <a:t>Σκρατςςς</a:t>
            </a:r>
            <a:r>
              <a:rPr lang="el-GR" sz="3200" dirty="0" smtClean="0"/>
              <a:t>... </a:t>
            </a:r>
            <a:r>
              <a:rPr lang="el-GR" sz="3200" dirty="0" err="1" smtClean="0"/>
              <a:t>Σκρατςςς</a:t>
            </a:r>
            <a:r>
              <a:rPr lang="el-GR" sz="3200" dirty="0" smtClean="0"/>
              <a:t>!!! Έσπασε το αβγό και βγήκε το μωρό πουλάκι! 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24409" r="31897" b="4219"/>
          <a:stretch/>
        </p:blipFill>
        <p:spPr bwMode="auto">
          <a:xfrm>
            <a:off x="548680" y="471050"/>
            <a:ext cx="5760634" cy="54691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438" y="6182305"/>
            <a:ext cx="564287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3200" dirty="0" smtClean="0"/>
          </a:p>
          <a:p>
            <a:r>
              <a:rPr lang="el-GR" sz="3200" i="1" dirty="0" smtClean="0"/>
              <a:t>«Πού είναι η μαμά μου?», </a:t>
            </a:r>
            <a:r>
              <a:rPr lang="el-GR" sz="3200" dirty="0" smtClean="0"/>
              <a:t>είπε το πουλάκι.</a:t>
            </a:r>
            <a:endParaRPr lang="el-G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44598" r="31577" b="15309"/>
          <a:stretch/>
        </p:blipFill>
        <p:spPr bwMode="auto">
          <a:xfrm>
            <a:off x="240895" y="799693"/>
            <a:ext cx="39234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9040" y="290408"/>
            <a:ext cx="280966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2000" dirty="0" smtClean="0"/>
          </a:p>
          <a:p>
            <a:r>
              <a:rPr lang="el-GR" sz="3200" dirty="0" smtClean="0"/>
              <a:t>Έψαχνε να την βρει...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0223" r="28539" b="17584"/>
          <a:stretch/>
        </p:blipFill>
        <p:spPr bwMode="auto">
          <a:xfrm>
            <a:off x="2204864" y="5859624"/>
            <a:ext cx="4393845" cy="29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203" y="3923928"/>
            <a:ext cx="6364506" cy="21544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2000" dirty="0" smtClean="0"/>
          </a:p>
          <a:p>
            <a:r>
              <a:rPr lang="el-GR" sz="3000" dirty="0" smtClean="0"/>
              <a:t>Αλλά δεν ήξερε πως μοιάζει η μαμά του.  Έτσι, όταν πέρασε από δίπλα της δεν την είδε. </a:t>
            </a:r>
          </a:p>
          <a:p>
            <a:endParaRPr lang="el-GR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 t="30949" r="21665" b="11613"/>
          <a:stretch/>
        </p:blipFill>
        <p:spPr bwMode="auto">
          <a:xfrm>
            <a:off x="548680" y="395536"/>
            <a:ext cx="5904656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445" y="4571999"/>
            <a:ext cx="5904657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2000" dirty="0" smtClean="0"/>
          </a:p>
          <a:p>
            <a:pPr algn="just"/>
            <a:r>
              <a:rPr lang="el-GR" sz="3000" dirty="0" smtClean="0"/>
              <a:t>Είδε μία γάτα και τη ρώτησε:</a:t>
            </a:r>
          </a:p>
          <a:p>
            <a:pPr algn="just"/>
            <a:r>
              <a:rPr lang="el-GR" sz="3000" i="1" dirty="0" smtClean="0"/>
              <a:t>«Είσαι η μαμά μου?»</a:t>
            </a:r>
          </a:p>
          <a:p>
            <a:endParaRPr lang="el-GR" sz="3000" dirty="0"/>
          </a:p>
          <a:p>
            <a:pPr algn="just"/>
            <a:r>
              <a:rPr lang="el-GR" sz="3000" i="1" dirty="0" smtClean="0"/>
              <a:t>«Όχι, δεν είμαι η μαμά σου.», απάντησε η γάτα.</a:t>
            </a:r>
          </a:p>
          <a:p>
            <a:endParaRPr lang="el-GR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27821" r="33655" b="23271"/>
          <a:stretch/>
        </p:blipFill>
        <p:spPr bwMode="auto">
          <a:xfrm>
            <a:off x="464906" y="525353"/>
            <a:ext cx="59164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672" y="5004048"/>
            <a:ext cx="5904657" cy="30162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MariaAvraam" pitchFamily="2" charset="0"/>
              </a:defRPr>
            </a:lvl1pPr>
          </a:lstStyle>
          <a:p>
            <a:endParaRPr lang="el-GR" sz="2000" dirty="0" smtClean="0"/>
          </a:p>
          <a:p>
            <a:pPr algn="just"/>
            <a:r>
              <a:rPr lang="el-GR" sz="3000" dirty="0" smtClean="0"/>
              <a:t>Είδε μία κότα και τη ρώτησε:</a:t>
            </a:r>
          </a:p>
          <a:p>
            <a:pPr algn="just"/>
            <a:r>
              <a:rPr lang="el-GR" sz="3000" i="1" dirty="0" smtClean="0"/>
              <a:t>«Είσαι η μαμά μου?»</a:t>
            </a:r>
          </a:p>
          <a:p>
            <a:endParaRPr lang="el-GR" sz="3000" dirty="0"/>
          </a:p>
          <a:p>
            <a:pPr algn="just"/>
            <a:r>
              <a:rPr lang="el-GR" sz="3000" i="1" dirty="0" smtClean="0"/>
              <a:t>«Όχι, δεν είμαι η μαμά σου.», απάντησε η κότα. </a:t>
            </a:r>
          </a:p>
          <a:p>
            <a:endParaRPr lang="el-GR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Ηλιάνα Κωνσταντινίδου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1326</TotalTime>
  <Words>259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23</cp:revision>
  <dcterms:created xsi:type="dcterms:W3CDTF">2020-03-19T12:21:31Z</dcterms:created>
  <dcterms:modified xsi:type="dcterms:W3CDTF">2020-06-15T11:42:40Z</dcterms:modified>
</cp:coreProperties>
</file>