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6" r:id="rId12"/>
    <p:sldId id="267" r:id="rId13"/>
    <p:sldId id="274" r:id="rId14"/>
    <p:sldId id="273" r:id="rId15"/>
    <p:sldId id="283" r:id="rId16"/>
    <p:sldId id="284" r:id="rId17"/>
    <p:sldId id="278" r:id="rId18"/>
    <p:sldId id="279" r:id="rId19"/>
    <p:sldId id="277" r:id="rId20"/>
    <p:sldId id="280" r:id="rId21"/>
    <p:sldId id="265" r:id="rId22"/>
    <p:sldId id="268" r:id="rId23"/>
    <p:sldId id="269" r:id="rId24"/>
    <p:sldId id="270" r:id="rId25"/>
    <p:sldId id="272" r:id="rId26"/>
    <p:sldId id="276" r:id="rId27"/>
    <p:sldId id="271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5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2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5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2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5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5DC7-95B2-4533-A9CC-2DCAECEBD64E}" type="datetimeFigureOut">
              <a:rPr lang="en-GB" smtClean="0"/>
              <a:pPr/>
              <a:t>27/12/2018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96AF-EB71-4A41-A723-FABE6F96E8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5724"/>
            <a:ext cx="1432530" cy="17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chaoticsoulzzz.files.wordpress.com/2012/01/9707988-playground-cartoon-illustration-of-a-black-boy-and-a-caucasian-girl-playing-together-at-the-p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29614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073420" cy="119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images.all-free-download.com/images/graphiclarge/riding_a_bicycle_3111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02" y="4595724"/>
            <a:ext cx="1944216" cy="150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638"/>
            <a:ext cx="2592288" cy="202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77" y="986573"/>
            <a:ext cx="2107046" cy="12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://aceplacenursery.co.uk/wp-content/uploads/2012/05/cartoon_kid_runner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716579"/>
            <a:ext cx="1512168" cy="150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mbria" panose="02040503050406030204" pitchFamily="18" charset="0"/>
              </a:rPr>
              <a:t>Τι έκανες εσύ χτες/ προχτές/ την περασμένη Παρασκευή;</a:t>
            </a:r>
            <a:endParaRPr lang="en-GB" b="1" dirty="0">
              <a:latin typeface="Cambria" panose="02040503050406030204" pitchFamily="18" charset="0"/>
            </a:endParaRPr>
          </a:p>
        </p:txBody>
      </p:sp>
      <p:pic>
        <p:nvPicPr>
          <p:cNvPr id="10" name="Picture 9" descr="http://www.wpclipart.com/recreation/dance/dancing_girl/dancing_girl_cartoon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8427"/>
            <a:ext cx="120887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20" y="2940699"/>
            <a:ext cx="1496883" cy="113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1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571114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μαγείρεψ</a:t>
            </a:r>
            <a:r>
              <a:rPr lang="el-GR" dirty="0">
                <a:solidFill>
                  <a:srgbClr val="FF0000"/>
                </a:solidFill>
              </a:rPr>
              <a:t>ε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77527"/>
            <a:ext cx="4680520" cy="369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74197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γιαγιά μου την Κυριακή</a:t>
            </a:r>
            <a:r>
              <a:rPr lang="en-GB" dirty="0"/>
              <a:t>    </a:t>
            </a:r>
            <a:r>
              <a:rPr lang="el-GR" dirty="0"/>
              <a:t> __________     κεφτέδες.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panda.com/western-horse-riding-clipart-horseback-clipart-070cd3_09f5933532ac4b42bdd543fec57aaf3f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75252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551723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Ευδοκία στις διακοπές της ____________ ____________.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85164" y="55098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έκαν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/>
              <a:t>                   ιππασία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icturesof.net/_images_300/Clip_Art_Picture_Olympic_Swimmer_Swimming_Freestyle_in_Training_or_Competition_110805-155517-562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4"/>
          <a:stretch/>
        </p:blipFill>
        <p:spPr bwMode="auto">
          <a:xfrm>
            <a:off x="971600" y="764704"/>
            <a:ext cx="7488832" cy="3925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0" y="59807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κολύμπησ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</a:t>
            </a:r>
            <a:r>
              <a:rPr lang="el-GR" dirty="0" smtClean="0"/>
              <a:t>Έκτορας, </a:t>
            </a:r>
            <a:r>
              <a:rPr lang="el-GR" dirty="0"/>
              <a:t>όταν πήγε διακοπές στην </a:t>
            </a:r>
            <a:r>
              <a:rPr lang="el-GR" dirty="0" smtClean="0"/>
              <a:t>Ελλάδα, </a:t>
            </a:r>
            <a:r>
              <a:rPr lang="el-GR" dirty="0"/>
              <a:t>_______________ στη θάλασσα.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2" y="476672"/>
            <a:ext cx="6424692" cy="468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0802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έκαν</a:t>
            </a:r>
            <a:r>
              <a:rPr lang="el-GR" sz="2800" dirty="0">
                <a:solidFill>
                  <a:srgbClr val="FF0000"/>
                </a:solidFill>
              </a:rPr>
              <a:t>ε</a:t>
            </a:r>
            <a:r>
              <a:rPr lang="el-GR" sz="2800" dirty="0"/>
              <a:t> γυμναστική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Χαρούλα ___________ ___________________ μετά το αγγλικό σχολείο.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icgifs.com/clip-art/activities/listening-to-music/clip-art-listening-to-music-294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220"/>
            <a:ext cx="3384376" cy="41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0825" y="4759112"/>
            <a:ext cx="24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άκουσ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r>
              <a:rPr lang="el-GR" sz="2400" dirty="0"/>
              <a:t> μουσική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5010" y="4869160"/>
            <a:ext cx="736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πατέρας μου _____________ ____________ μετά τη δουλειά του.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3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Τι έκανε ο Κώστας πριν </a:t>
            </a:r>
            <a:r>
              <a:rPr lang="el-GR" sz="2400" dirty="0" smtClean="0"/>
              <a:t>το πρωί;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1224136" cy="12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7008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Κώστας ξύπνησε στις εφτά.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8" y="3209435"/>
            <a:ext cx="1376088" cy="12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35730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Μετά έπλυνε το πρόσωπό του.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" y="5085184"/>
            <a:ext cx="922655" cy="12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2292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Αργότερα φόρεσε τη στολή του.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8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04664"/>
            <a:ext cx="671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Τι έκανε ο Κώστας </a:t>
            </a:r>
            <a:r>
              <a:rPr lang="el-GR" sz="2400" dirty="0" smtClean="0"/>
              <a:t>πριν πάει το πρωί;</a:t>
            </a:r>
            <a:endParaRPr lang="en-GB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6" y="1340768"/>
            <a:ext cx="1242938" cy="13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7008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Έφαγε πρωινό.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9"/>
          <a:stretch/>
        </p:blipFill>
        <p:spPr bwMode="auto">
          <a:xfrm>
            <a:off x="323528" y="3717032"/>
            <a:ext cx="1464329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Πήγε στο σχολείο του.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Άσκηση 1: Αντιστοίχισε τις προτάσεις με τις εικόνες. </a:t>
            </a:r>
            <a:endParaRPr lang="en-GB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901608" cy="99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images.clipartpanda.com/specificity-clipart-woman_cooking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1296145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western-horse-riding-clipart-horseback-clipart-070cd3_09f5933532ac4b42bdd543fec57aaf3f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136815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2852936"/>
            <a:ext cx="852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    Α.                                   Β.                          Γ.                         Δ.                              Ε.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45091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 </a:t>
            </a:r>
            <a:r>
              <a:rPr lang="el-GR" sz="1600" dirty="0" smtClean="0"/>
              <a:t> </a:t>
            </a:r>
            <a:r>
              <a:rPr lang="el-GR" sz="1600" dirty="0"/>
              <a:t>1. </a:t>
            </a:r>
            <a:r>
              <a:rPr lang="el-GR" sz="1600" dirty="0" smtClean="0"/>
              <a:t>Έκανα ιππασία.    </a:t>
            </a:r>
            <a:r>
              <a:rPr lang="el-GR" sz="1600" dirty="0"/>
              <a:t>2. </a:t>
            </a:r>
            <a:r>
              <a:rPr lang="el-GR" sz="1600" dirty="0" smtClean="0"/>
              <a:t>Μαγείρεψα.   </a:t>
            </a:r>
            <a:r>
              <a:rPr lang="el-GR" sz="1600" dirty="0"/>
              <a:t>3. </a:t>
            </a:r>
            <a:r>
              <a:rPr lang="el-GR" sz="1600" dirty="0" smtClean="0"/>
              <a:t>Κτύπησα </a:t>
            </a:r>
            <a:r>
              <a:rPr lang="el-GR" sz="1600" dirty="0"/>
              <a:t>το πόδι </a:t>
            </a:r>
            <a:r>
              <a:rPr lang="el-GR" sz="1600" dirty="0" smtClean="0"/>
              <a:t>μου.    </a:t>
            </a:r>
            <a:r>
              <a:rPr lang="el-GR" sz="1600" dirty="0"/>
              <a:t>4. </a:t>
            </a:r>
            <a:r>
              <a:rPr lang="el-GR" sz="1600" dirty="0" smtClean="0"/>
              <a:t>Έπεσα </a:t>
            </a:r>
            <a:r>
              <a:rPr lang="el-GR" sz="1600" dirty="0"/>
              <a:t>από το </a:t>
            </a:r>
            <a:r>
              <a:rPr lang="el-GR" sz="1600" dirty="0" smtClean="0"/>
              <a:t>ποδήλατο.   </a:t>
            </a:r>
            <a:r>
              <a:rPr lang="el-GR" sz="1600" dirty="0"/>
              <a:t>5. </a:t>
            </a:r>
            <a:r>
              <a:rPr lang="el-GR" sz="1600" dirty="0" smtClean="0"/>
              <a:t>Κολύμπησα.</a:t>
            </a:r>
            <a:endParaRPr lang="en-GB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9592" y="3222268"/>
            <a:ext cx="5184576" cy="12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43608" y="3222268"/>
            <a:ext cx="1944216" cy="12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87824" y="3356992"/>
            <a:ext cx="14548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0"/>
          </p:cNvCxnSpPr>
          <p:nvPr/>
        </p:nvCxnSpPr>
        <p:spPr>
          <a:xfrm rot="10800000" flipV="1">
            <a:off x="4535488" y="3222268"/>
            <a:ext cx="1548680" cy="12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96336" y="3356992"/>
            <a:ext cx="5760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1830932" cy="116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197217"/>
            <a:ext cx="1062766" cy="13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714884"/>
            <a:ext cx="1432530" cy="17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073420" cy="119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638"/>
            <a:ext cx="2592288" cy="202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Άσκηση 2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l-GR" sz="2400" dirty="0" smtClean="0"/>
              <a:t>Χτύπησε </a:t>
            </a:r>
            <a:r>
              <a:rPr lang="el-GR" sz="2400" dirty="0"/>
              <a:t>με το χέρι σου τα ρήματα που ακούς.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143248"/>
            <a:ext cx="10604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7107"/>
            <a:ext cx="18351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82" y="1039304"/>
            <a:ext cx="12430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929198"/>
            <a:ext cx="12255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786058"/>
            <a:ext cx="1252734" cy="163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000636"/>
            <a:ext cx="1377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4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60" y="2414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Άσκηση 3: Αντιστοίχισε τις προτάσεις με τις εικόνες.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0" y="4509120"/>
            <a:ext cx="1047420" cy="10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21" y="4449817"/>
            <a:ext cx="1456140" cy="10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.vectorstock.com/i/composite/45,17/soccer-girl-vector-624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46351"/>
            <a:ext cx="1296144" cy="13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360" y="5949280"/>
            <a:ext cx="7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1339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1339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6021288"/>
            <a:ext cx="1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3820" y="1772816"/>
            <a:ext cx="86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  <a:r>
              <a:rPr lang="el-GR" dirty="0" smtClean="0"/>
              <a:t>. Έκανα γυμναστική.   </a:t>
            </a:r>
            <a:r>
              <a:rPr lang="el-GR" dirty="0"/>
              <a:t>2. </a:t>
            </a:r>
            <a:r>
              <a:rPr lang="el-GR" dirty="0" smtClean="0"/>
              <a:t>Άκουσα μουσική.     </a:t>
            </a:r>
            <a:r>
              <a:rPr lang="el-GR" dirty="0"/>
              <a:t>3. </a:t>
            </a:r>
            <a:r>
              <a:rPr lang="el-GR" dirty="0" smtClean="0"/>
              <a:t>Έπαιξα ποδόσφαιρο.    </a:t>
            </a:r>
            <a:r>
              <a:rPr lang="el-GR" dirty="0"/>
              <a:t>4. </a:t>
            </a:r>
            <a:r>
              <a:rPr lang="el-GR" dirty="0" smtClean="0"/>
              <a:t>Ζωγράφισα. 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03648" y="2492896"/>
            <a:ext cx="144016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79912" y="2348880"/>
            <a:ext cx="129614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92026" y="2276872"/>
            <a:ext cx="1332302" cy="1969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43608" y="2276872"/>
            <a:ext cx="6912768" cy="217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43803"/>
            <a:ext cx="1431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haoticsoulzzz.files.wordpress.com/2012/01/9707988-playground-cartoon-illustration-of-a-black-boy-and-a-caucasian-girl-playing-together-at-the-pa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96752"/>
            <a:ext cx="583264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53732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Χτες  </a:t>
            </a:r>
            <a:r>
              <a:rPr lang="el-GR" dirty="0"/>
              <a:t>___________ στο πάρκο με τη φίλη μου.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09621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πήγα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2146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  <a:ea typeface="Adobe Fan Heiti Std B" pitchFamily="34" charset="-128"/>
              </a:rPr>
              <a:t>έφαγα</a:t>
            </a:r>
            <a:endParaRPr lang="en-GB" dirty="0">
              <a:latin typeface="Comic Sans MS" panose="030F0702030302020204" pitchFamily="66" charset="0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52863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Minion Pro Cond" pitchFamily="18" charset="0"/>
              </a:rPr>
              <a:t>Έκανα ποδηλασία</a:t>
            </a:r>
            <a:endParaRPr lang="en-GB" sz="2000" dirty="0">
              <a:latin typeface="Minion Pro C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5721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Πήγα για ψώνια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 Black" panose="020B0A04020102020204" pitchFamily="34" charset="0"/>
              </a:rPr>
              <a:t>ζωγράφισα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077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τραγούδησα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κολύμπησα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6431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Kozuka Gothic Pr6N R" pitchFamily="34" charset="-128"/>
                <a:ea typeface="Kozuka Gothic Pr6N R" pitchFamily="34" charset="-128"/>
              </a:rPr>
              <a:t>χόρεψα</a:t>
            </a:r>
            <a:endParaRPr lang="en-GB" dirty="0">
              <a:latin typeface="Kozuka Gothic Pr6N R" pitchFamily="34" charset="-128"/>
              <a:ea typeface="Kozuka Gothic Pr6N R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178592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έτρεξα στο πάρκο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005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άκουσα μουσική</a:t>
            </a:r>
            <a:endParaRPr lang="en-GB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48680"/>
            <a:ext cx="86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Άσκηση 4</a:t>
            </a:r>
            <a:r>
              <a:rPr lang="el-GR" sz="2800" dirty="0"/>
              <a:t>: Κτύπα με το χέρι σου τη </a:t>
            </a:r>
            <a:r>
              <a:rPr lang="el-GR" sz="2800" dirty="0" smtClean="0"/>
              <a:t>σωστή λέξη ή φράση.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089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s.cdn1.123rf.com/168nwm/lenm/lenm0902/lenm090200104/4389947-girl-playing-the-guitar-with-clipping-pa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104456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Έπαιξα κιθάρα.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898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panda.com/singing-clipart-clip_art_illustration_of_an_ethnic_girl_singing_from_a_song_book_0071-1102-2813-4937_SM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908720"/>
            <a:ext cx="5089198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508518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Τραγούδησα.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899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qVdoghPK8w/VMgh6-o0dAI/AAAAAAAANjg/QpsK6To8Bqw/s1600/reading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040560" cy="3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08518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Διάβασα ένα </a:t>
            </a:r>
            <a:r>
              <a:rPr lang="el-GR" sz="4000" dirty="0" smtClean="0"/>
              <a:t>βιβλίο.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414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vectorstock.com/i/composite/45,17/soccer-girl-vector-624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4680520" cy="49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66124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Έπαιξα ποδόσφαιρο.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06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6672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8052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έφαγα καρπούζι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63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863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452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Ζωγράφισα.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244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x/internet-di-ricerca-scansione-dell-adolescente-110789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 bwMode="auto">
          <a:xfrm>
            <a:off x="1907704" y="674296"/>
            <a:ext cx="5616624" cy="43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30120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Σέρφαρα </a:t>
            </a:r>
            <a:r>
              <a:rPr lang="el-GR" sz="3200" dirty="0"/>
              <a:t>στο ίντερνετ (διαδίκτυο</a:t>
            </a:r>
            <a:r>
              <a:rPr lang="el-GR" sz="3200" dirty="0" smtClean="0"/>
              <a:t>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4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assroomclipart.com/images/gallery/Countries_and_Cities/United_States/California/boy-looking-at-dinosaurs-los-angeles-natural-histor-muse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5"/>
          <a:stretch/>
        </p:blipFill>
        <p:spPr bwMode="auto">
          <a:xfrm>
            <a:off x="147742" y="260648"/>
            <a:ext cx="8528714" cy="47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Πήγα στο Μουσείο Φυσικής </a:t>
            </a:r>
            <a:r>
              <a:rPr lang="el-GR" sz="3600" dirty="0" smtClean="0"/>
              <a:t>Ιστορίας</a:t>
            </a:r>
            <a:r>
              <a:rPr lang="en-GB" sz="3600" dirty="0" smtClean="0"/>
              <a:t>.</a:t>
            </a:r>
            <a:r>
              <a:rPr lang="el-GR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3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ichellehenry.fr/gamer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24744"/>
            <a:ext cx="6264696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52292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Την περασμένη Παρασκευή ____________με τα  ηλεκτρονικά μου παιχνίδια.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5242984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έπαιξα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all-free-download.com/images/graphiclarge/riding_a_bicycle_3111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03896" cy="3412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55892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Εγώ την περασμένη Τετάρτη ____________ ______________ στο πάρκο.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43485" y="5495364"/>
            <a:ext cx="211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solidFill>
                  <a:srgbClr val="FF0000"/>
                </a:solidFill>
              </a:rPr>
              <a:t>έκανα      ποδηλασία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panda.com/watching-tv-clipart-Watching_TV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0486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43954" y="56023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είδα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62989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Προχθές </a:t>
            </a:r>
            <a:r>
              <a:rPr lang="el-GR" dirty="0" smtClean="0"/>
              <a:t>      __________ </a:t>
            </a:r>
            <a:r>
              <a:rPr lang="el-GR" dirty="0"/>
              <a:t>τηλεόραση.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icgifs.com/clip-art/activities/playing-chess/clip-art-playing-chess-7426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048672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35896" y="497606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έπαιξα σκάκι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1571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Την περασμένη Τρίτη __________  ___________ με τον πατέρα μου.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2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63314"/>
            <a:ext cx="3951312" cy="34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0062" y="5431162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πήγα    για     ψώνια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551535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περασμένο Σαββατοκυρίακο _________ ____ _________ με την αδελφή μου.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ceplacenursery.co.uk/wp-content/uploads/2012/05/cartoon_kid_runner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540630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3968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έτρεξ</a:t>
            </a:r>
            <a:r>
              <a:rPr lang="el-GR" dirty="0">
                <a:solidFill>
                  <a:srgbClr val="FF0000"/>
                </a:solidFill>
              </a:rPr>
              <a:t>ε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Κώστας την περασμένη Παρασκευή __________ στο πάρκο της γειτονιάς του.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wpclipart.com/recreation/dance/dancing_girl/dancing_girl_carto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928802"/>
            <a:ext cx="3606099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5025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χόρεψ</a:t>
            </a:r>
            <a:r>
              <a:rPr lang="el-GR" dirty="0">
                <a:solidFill>
                  <a:srgbClr val="FF0000"/>
                </a:solidFill>
              </a:rPr>
              <a:t>ε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760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Αθηνά </a:t>
            </a:r>
            <a:r>
              <a:rPr lang="el-GR" dirty="0" smtClean="0"/>
              <a:t>___________ </a:t>
            </a:r>
            <a:r>
              <a:rPr lang="el-GR" dirty="0"/>
              <a:t>ελληνικούς </a:t>
            </a:r>
            <a:r>
              <a:rPr lang="el-GR" dirty="0" smtClean="0"/>
              <a:t>χορούς στο Ελληνικό σχολείο, χτες.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354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GeoEva</dc:creator>
  <cp:lastModifiedBy>student</cp:lastModifiedBy>
  <cp:revision>28</cp:revision>
  <dcterms:created xsi:type="dcterms:W3CDTF">2015-05-06T16:21:13Z</dcterms:created>
  <dcterms:modified xsi:type="dcterms:W3CDTF">2018-12-27T13:09:19Z</dcterms:modified>
</cp:coreProperties>
</file>