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  <p:sldId id="286" r:id="rId6"/>
    <p:sldId id="299" r:id="rId7"/>
    <p:sldId id="289" r:id="rId8"/>
    <p:sldId id="288" r:id="rId9"/>
    <p:sldId id="290" r:id="rId10"/>
    <p:sldId id="291" r:id="rId11"/>
    <p:sldId id="293" r:id="rId12"/>
    <p:sldId id="296" r:id="rId13"/>
    <p:sldId id="297" r:id="rId14"/>
    <p:sldId id="298" r:id="rId15"/>
    <p:sldId id="300" r:id="rId16"/>
    <p:sldId id="287" r:id="rId17"/>
    <p:sldId id="301" r:id="rId18"/>
    <p:sldId id="302" r:id="rId19"/>
    <p:sldId id="303" r:id="rId20"/>
    <p:sldId id="304" r:id="rId21"/>
    <p:sldId id="292" r:id="rId22"/>
    <p:sldId id="29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EAB9-82E7-4BFA-BC07-13052DAFA9E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C39-94D9-48F3-A1DE-F4F308BBC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97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EAB9-82E7-4BFA-BC07-13052DAFA9E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C39-94D9-48F3-A1DE-F4F308BBC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91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EAB9-82E7-4BFA-BC07-13052DAFA9E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C39-94D9-48F3-A1DE-F4F308BBC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23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EAB9-82E7-4BFA-BC07-13052DAFA9E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C39-94D9-48F3-A1DE-F4F308BBC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77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EAB9-82E7-4BFA-BC07-13052DAFA9E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C39-94D9-48F3-A1DE-F4F308BBC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15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EAB9-82E7-4BFA-BC07-13052DAFA9E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C39-94D9-48F3-A1DE-F4F308BBC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04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EAB9-82E7-4BFA-BC07-13052DAFA9E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C39-94D9-48F3-A1DE-F4F308BBC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70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EAB9-82E7-4BFA-BC07-13052DAFA9E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C39-94D9-48F3-A1DE-F4F308BBC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11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EAB9-82E7-4BFA-BC07-13052DAFA9E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C39-94D9-48F3-A1DE-F4F308BBC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72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EAB9-82E7-4BFA-BC07-13052DAFA9E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C39-94D9-48F3-A1DE-F4F308BBC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8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EAB9-82E7-4BFA-BC07-13052DAFA9E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C39-94D9-48F3-A1DE-F4F308BBC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3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4EAB9-82E7-4BFA-BC07-13052DAFA9E1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37C39-94D9-48F3-A1DE-F4F308BBC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65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764704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/>
              <a:t>Τι κάνω κάθε πρωί</a:t>
            </a:r>
            <a:endParaRPr lang="en-GB" sz="5400" dirty="0"/>
          </a:p>
        </p:txBody>
      </p:sp>
      <p:sp>
        <p:nvSpPr>
          <p:cNvPr id="2" name="Rectangle 1"/>
          <p:cNvSpPr/>
          <p:nvPr/>
        </p:nvSpPr>
        <p:spPr>
          <a:xfrm>
            <a:off x="9493937" y="249289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D15ADB-8A8C-4DD2-854C-721949F523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156"/>
          <a:stretch/>
        </p:blipFill>
        <p:spPr>
          <a:xfrm>
            <a:off x="1115616" y="1844824"/>
            <a:ext cx="6768752" cy="39604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3331139-5645-43F2-9C81-7E8E6FF0F261}"/>
              </a:ext>
            </a:extLst>
          </p:cNvPr>
          <p:cNvSpPr txBox="1"/>
          <p:nvPr/>
        </p:nvSpPr>
        <p:spPr>
          <a:xfrm>
            <a:off x="1979712" y="3398059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Καλημέρα!!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00B4CE-0CA8-4EAA-AFA3-21941A555D9F}"/>
              </a:ext>
            </a:extLst>
          </p:cNvPr>
          <p:cNvSpPr txBox="1"/>
          <p:nvPr/>
        </p:nvSpPr>
        <p:spPr>
          <a:xfrm>
            <a:off x="467544" y="623731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/>
              <a:t>Ευαγγελία Μοναστήρα ΚΕΑ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696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7FD6AC-6335-4B3A-A349-8E41B66CBE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219"/>
          <a:stretch/>
        </p:blipFill>
        <p:spPr>
          <a:xfrm>
            <a:off x="2699792" y="1700808"/>
            <a:ext cx="4202385" cy="48245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B1095A-BE7E-4AAD-BE44-9951A3E1990D}"/>
              </a:ext>
            </a:extLst>
          </p:cNvPr>
          <p:cNvSpPr txBox="1"/>
          <p:nvPr/>
        </p:nvSpPr>
        <p:spPr>
          <a:xfrm>
            <a:off x="899592" y="476672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/>
              <a:t>Πηγαίν</a:t>
            </a:r>
            <a:r>
              <a:rPr lang="el-GR" sz="4000" dirty="0">
                <a:solidFill>
                  <a:srgbClr val="FF0000"/>
                </a:solidFill>
              </a:rPr>
              <a:t>ω</a:t>
            </a:r>
            <a:r>
              <a:rPr lang="el-GR" sz="4000" dirty="0"/>
              <a:t> στο σχολείο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2268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35597B-99DD-4934-9A0D-F59EB45EA74B}"/>
              </a:ext>
            </a:extLst>
          </p:cNvPr>
          <p:cNvSpPr txBox="1"/>
          <p:nvPr/>
        </p:nvSpPr>
        <p:spPr>
          <a:xfrm>
            <a:off x="539552" y="476672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solidFill>
                  <a:srgbClr val="FFC000"/>
                </a:solidFill>
              </a:rPr>
              <a:t>Λέμε....</a:t>
            </a:r>
            <a:endParaRPr lang="en-GB" sz="4800" dirty="0">
              <a:solidFill>
                <a:srgbClr val="FFC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FB39AC-C06F-4B7D-850F-D3290AE884FC}"/>
              </a:ext>
            </a:extLst>
          </p:cNvPr>
          <p:cNvSpPr txBox="1"/>
          <p:nvPr/>
        </p:nvSpPr>
        <p:spPr>
          <a:xfrm>
            <a:off x="539552" y="1988840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/>
              <a:t>Εγώ παίζ</a:t>
            </a:r>
            <a:r>
              <a:rPr lang="el-GR" sz="5400" dirty="0">
                <a:highlight>
                  <a:srgbClr val="FFFF00"/>
                </a:highlight>
              </a:rPr>
              <a:t>ω </a:t>
            </a:r>
            <a:r>
              <a:rPr lang="el-GR" sz="5400" dirty="0"/>
              <a:t>μπάλα.</a:t>
            </a:r>
          </a:p>
          <a:p>
            <a:endParaRPr lang="el-GR" sz="5400" dirty="0">
              <a:highlight>
                <a:srgbClr val="FFFF00"/>
              </a:highlight>
            </a:endParaRPr>
          </a:p>
          <a:p>
            <a:r>
              <a:rPr lang="el-GR" sz="5400" dirty="0">
                <a:solidFill>
                  <a:srgbClr val="FF0000"/>
                </a:solidFill>
              </a:rPr>
              <a:t>Αλλά λέμε</a:t>
            </a:r>
          </a:p>
          <a:p>
            <a:endParaRPr lang="el-GR" sz="5400" dirty="0"/>
          </a:p>
          <a:p>
            <a:r>
              <a:rPr lang="el-GR" sz="5400" dirty="0"/>
              <a:t>Ο Πέτρος παίζ</a:t>
            </a:r>
            <a:r>
              <a:rPr lang="el-GR" sz="5400" dirty="0">
                <a:highlight>
                  <a:srgbClr val="FF0000"/>
                </a:highlight>
              </a:rPr>
              <a:t>ει </a:t>
            </a:r>
            <a:r>
              <a:rPr lang="el-GR" sz="5400" dirty="0"/>
              <a:t>μπάλα.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649367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Κάθε πρωί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115511" y="5126773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/>
              <a:t> ξυπνά</a:t>
            </a:r>
            <a:r>
              <a:rPr lang="el-GR" sz="4000" dirty="0">
                <a:solidFill>
                  <a:srgbClr val="FF0000"/>
                </a:solidFill>
              </a:rPr>
              <a:t>ει</a:t>
            </a:r>
            <a:endParaRPr lang="en-GB" sz="4000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05979B-4744-4CF6-9B84-DC18DAF9A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556792"/>
            <a:ext cx="3375819" cy="33758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60C7E5D-495B-427F-871B-3E94B55B083B}"/>
              </a:ext>
            </a:extLst>
          </p:cNvPr>
          <p:cNvSpPr txBox="1"/>
          <p:nvPr/>
        </p:nvSpPr>
        <p:spPr>
          <a:xfrm>
            <a:off x="1907704" y="5141621"/>
            <a:ext cx="5584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Ο Γιώργος __________ στις εφτά.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4485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165EA9-ABC7-433A-8397-E76C1E986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628800"/>
            <a:ext cx="3104455" cy="32403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C1D2CA-174C-44BD-90D2-B20D49A61B24}"/>
              </a:ext>
            </a:extLst>
          </p:cNvPr>
          <p:cNvSpPr txBox="1"/>
          <p:nvPr/>
        </p:nvSpPr>
        <p:spPr>
          <a:xfrm>
            <a:off x="2859867" y="609329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πλέν</a:t>
            </a:r>
            <a:r>
              <a:rPr lang="el-GR" sz="3600" dirty="0">
                <a:solidFill>
                  <a:srgbClr val="FF0000"/>
                </a:solidFill>
              </a:rPr>
              <a:t>ει</a:t>
            </a:r>
            <a:endParaRPr lang="en-GB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6A8A2-0C01-4805-8B3A-8872F7BD061A}"/>
              </a:ext>
            </a:extLst>
          </p:cNvPr>
          <p:cNvSpPr txBox="1"/>
          <p:nvPr/>
        </p:nvSpPr>
        <p:spPr>
          <a:xfrm>
            <a:off x="683568" y="764704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/>
              <a:t>Μετά ....</a:t>
            </a:r>
            <a:endParaRPr lang="en-GB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313BE-4FA9-48DC-B39F-7C8240444535}"/>
              </a:ext>
            </a:extLst>
          </p:cNvPr>
          <p:cNvSpPr txBox="1"/>
          <p:nvPr/>
        </p:nvSpPr>
        <p:spPr>
          <a:xfrm>
            <a:off x="637418" y="6093296"/>
            <a:ext cx="7650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/>
              <a:t>Ο Γιώργος ______το πρόσωπό του.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0104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D1BE8B-B1F9-42AE-B8F9-08CCF4520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492896"/>
            <a:ext cx="2812214" cy="317332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2182FB-4D3A-4EB9-A07B-F97183DFE5DF}"/>
              </a:ext>
            </a:extLst>
          </p:cNvPr>
          <p:cNvSpPr txBox="1"/>
          <p:nvPr/>
        </p:nvSpPr>
        <p:spPr>
          <a:xfrm>
            <a:off x="683568" y="620688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Μετά ο Γιώργος ____________ τα δόντια του</a:t>
            </a:r>
            <a:r>
              <a:rPr lang="el-GR" dirty="0"/>
              <a:t>.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20B13F-8BC8-42E7-9CFB-E1DB7429450B}"/>
              </a:ext>
            </a:extLst>
          </p:cNvPr>
          <p:cNvSpPr txBox="1"/>
          <p:nvPr/>
        </p:nvSpPr>
        <p:spPr>
          <a:xfrm>
            <a:off x="4283968" y="590705"/>
            <a:ext cx="2812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βουρτσίζ</a:t>
            </a:r>
            <a:r>
              <a:rPr lang="el-GR" sz="3200" dirty="0">
                <a:solidFill>
                  <a:srgbClr val="FF0000"/>
                </a:solidFill>
              </a:rPr>
              <a:t>ει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69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853AE9-6D0C-4C1F-B1B8-9F401A693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666" y="1403120"/>
            <a:ext cx="3828590" cy="33660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4C0189-3247-499A-B52A-74812AF688AD}"/>
              </a:ext>
            </a:extLst>
          </p:cNvPr>
          <p:cNvSpPr txBox="1"/>
          <p:nvPr/>
        </p:nvSpPr>
        <p:spPr>
          <a:xfrm>
            <a:off x="611560" y="476672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Η αδερφή μου ____________ τα μαλλιά της</a:t>
            </a:r>
            <a:r>
              <a:rPr lang="el-GR" dirty="0"/>
              <a:t>.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AFF4DD-FEE4-4799-8C75-FC201FEC8228}"/>
              </a:ext>
            </a:extLst>
          </p:cNvPr>
          <p:cNvSpPr txBox="1"/>
          <p:nvPr/>
        </p:nvSpPr>
        <p:spPr>
          <a:xfrm>
            <a:off x="3923928" y="43249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χτενίζ</a:t>
            </a:r>
            <a:r>
              <a:rPr lang="el-GR" sz="3600" dirty="0">
                <a:solidFill>
                  <a:srgbClr val="FF0000"/>
                </a:solidFill>
              </a:rPr>
              <a:t>ει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85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EFC98C-76AF-4169-BDFE-D176456B2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764" y="2780928"/>
            <a:ext cx="3248471" cy="35531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FEF9C2-4963-42A3-BE2B-D1541095AD02}"/>
              </a:ext>
            </a:extLst>
          </p:cNvPr>
          <p:cNvSpPr txBox="1"/>
          <p:nvPr/>
        </p:nvSpPr>
        <p:spPr>
          <a:xfrm>
            <a:off x="683568" y="332656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Ο αδερφός μου ____________τα ρούχα του. </a:t>
            </a:r>
            <a:endParaRPr lang="en-GB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B37684-CA9B-41E8-9AC1-DC4D7890F303}"/>
              </a:ext>
            </a:extLst>
          </p:cNvPr>
          <p:cNvSpPr txBox="1"/>
          <p:nvPr/>
        </p:nvSpPr>
        <p:spPr>
          <a:xfrm>
            <a:off x="4554374" y="33265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φορά</a:t>
            </a:r>
            <a:r>
              <a:rPr lang="el-GR" sz="3200" dirty="0">
                <a:solidFill>
                  <a:srgbClr val="FF0000"/>
                </a:solidFill>
              </a:rPr>
              <a:t>ει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2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5355B9-5E66-4333-B6C6-51CB9FB2F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276872"/>
            <a:ext cx="4239915" cy="42399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3D8B25-B8A9-4630-A399-60CA892D1ACA}"/>
              </a:ext>
            </a:extLst>
          </p:cNvPr>
          <p:cNvSpPr txBox="1"/>
          <p:nvPr/>
        </p:nvSpPr>
        <p:spPr>
          <a:xfrm>
            <a:off x="1115616" y="692696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Ο Νίκος ______________ πρωινό. </a:t>
            </a:r>
            <a:endParaRPr lang="en-GB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C129A6-2A87-49B9-9A05-F7ECB72471DC}"/>
              </a:ext>
            </a:extLst>
          </p:cNvPr>
          <p:cNvSpPr txBox="1"/>
          <p:nvPr/>
        </p:nvSpPr>
        <p:spPr>
          <a:xfrm>
            <a:off x="3419872" y="54868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τρώ</a:t>
            </a:r>
            <a:r>
              <a:rPr lang="el-GR" sz="3600" dirty="0">
                <a:solidFill>
                  <a:srgbClr val="FF0000"/>
                </a:solidFill>
              </a:rPr>
              <a:t>ει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93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33E826-863F-491C-874B-8ABE87B0F0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533"/>
          <a:stretch/>
        </p:blipFill>
        <p:spPr>
          <a:xfrm>
            <a:off x="2123728" y="1988841"/>
            <a:ext cx="3837012" cy="37444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B0DE8B4-3F8A-430E-803B-F68617EC67B7}"/>
              </a:ext>
            </a:extLst>
          </p:cNvPr>
          <p:cNvSpPr txBox="1"/>
          <p:nvPr/>
        </p:nvSpPr>
        <p:spPr>
          <a:xfrm>
            <a:off x="3923928" y="764235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πίν</a:t>
            </a:r>
            <a:r>
              <a:rPr lang="el-GR" sz="3600" dirty="0">
                <a:highlight>
                  <a:srgbClr val="FF0000"/>
                </a:highlight>
              </a:rPr>
              <a:t>ει</a:t>
            </a:r>
            <a:endParaRPr lang="en-GB" sz="3600" dirty="0">
              <a:highlight>
                <a:srgbClr val="FF00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F1DADA-5056-49F6-AB90-725B3A9A04A1}"/>
              </a:ext>
            </a:extLst>
          </p:cNvPr>
          <p:cNvSpPr txBox="1"/>
          <p:nvPr/>
        </p:nvSpPr>
        <p:spPr>
          <a:xfrm>
            <a:off x="1655676" y="801701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/>
              <a:t>Ο Νίκος _______ γάλα.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22620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680C10-05F7-4200-A572-746AAF562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853404"/>
            <a:ext cx="5112568" cy="37129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556FE0-E853-4B23-BC88-AE388EA748F0}"/>
              </a:ext>
            </a:extLst>
          </p:cNvPr>
          <p:cNvSpPr txBox="1"/>
          <p:nvPr/>
        </p:nvSpPr>
        <p:spPr>
          <a:xfrm>
            <a:off x="683568" y="548680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/>
              <a:t>Ο Νίκος ___________ τη τσάντα του</a:t>
            </a:r>
            <a:r>
              <a:rPr lang="el-GR" dirty="0"/>
              <a:t>.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D30B39-DFAE-4D92-A753-3A51D069FF02}"/>
              </a:ext>
            </a:extLst>
          </p:cNvPr>
          <p:cNvSpPr txBox="1"/>
          <p:nvPr/>
        </p:nvSpPr>
        <p:spPr>
          <a:xfrm>
            <a:off x="3059832" y="49315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/>
              <a:t>παίρν</a:t>
            </a:r>
            <a:r>
              <a:rPr lang="el-GR" sz="4000" dirty="0">
                <a:highlight>
                  <a:srgbClr val="FF0000"/>
                </a:highlight>
              </a:rPr>
              <a:t>ει</a:t>
            </a:r>
            <a:endParaRPr lang="en-GB" sz="4000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2453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Κάθε πρωί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5445224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/>
              <a:t>Εγώ ξυπνά</a:t>
            </a:r>
            <a:r>
              <a:rPr lang="el-GR" sz="4000" dirty="0">
                <a:solidFill>
                  <a:srgbClr val="FF0000"/>
                </a:solidFill>
              </a:rPr>
              <a:t>ω</a:t>
            </a:r>
            <a:endParaRPr lang="en-GB" sz="4000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05979B-4744-4CF6-9B84-DC18DAF9A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556792"/>
            <a:ext cx="3375819" cy="337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5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7FD6AC-6335-4B3A-A349-8E41B66CBE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219"/>
          <a:stretch/>
        </p:blipFill>
        <p:spPr>
          <a:xfrm>
            <a:off x="2699792" y="1700808"/>
            <a:ext cx="4202385" cy="48245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B1095A-BE7E-4AAD-BE44-9951A3E1990D}"/>
              </a:ext>
            </a:extLst>
          </p:cNvPr>
          <p:cNvSpPr txBox="1"/>
          <p:nvPr/>
        </p:nvSpPr>
        <p:spPr>
          <a:xfrm>
            <a:off x="899592" y="476672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Ο Ντίνος ______________ στο σχολείο. </a:t>
            </a:r>
            <a:endParaRPr lang="en-GB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209620-2D02-488B-97C2-658637D58EB6}"/>
              </a:ext>
            </a:extLst>
          </p:cNvPr>
          <p:cNvSpPr txBox="1"/>
          <p:nvPr/>
        </p:nvSpPr>
        <p:spPr>
          <a:xfrm>
            <a:off x="3203848" y="452865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πηγαίν</a:t>
            </a:r>
            <a:r>
              <a:rPr lang="el-GR" sz="3600" dirty="0">
                <a:highlight>
                  <a:srgbClr val="FF0000"/>
                </a:highlight>
              </a:rPr>
              <a:t>ει</a:t>
            </a:r>
            <a:endParaRPr lang="en-GB" sz="3600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6551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016B79-AEFB-4875-A77C-3E59517B0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61" y="948790"/>
            <a:ext cx="1383688" cy="142924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802F1B8-A388-411E-8520-A0A65353D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729" y="2476314"/>
            <a:ext cx="1154198" cy="12047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6BAA109-6CAA-427F-87E7-4D17C5C03A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373" y="3779322"/>
            <a:ext cx="1529592" cy="15949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E5B550-CA8F-4706-887D-713110B64B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373" y="5374244"/>
            <a:ext cx="1314910" cy="14837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292491-FB24-49D2-96AD-7824C11E37E2}"/>
              </a:ext>
            </a:extLst>
          </p:cNvPr>
          <p:cNvSpPr txBox="1"/>
          <p:nvPr/>
        </p:nvSpPr>
        <p:spPr>
          <a:xfrm>
            <a:off x="2915816" y="260648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Τι κάνει ο Κώστας</a:t>
            </a:r>
            <a:r>
              <a:rPr lang="el-GR" dirty="0"/>
              <a:t>;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0EFC7E-14F1-40CF-8744-FB5D45693FDD}"/>
              </a:ext>
            </a:extLst>
          </p:cNvPr>
          <p:cNvSpPr txBox="1"/>
          <p:nvPr/>
        </p:nvSpPr>
        <p:spPr>
          <a:xfrm>
            <a:off x="3779912" y="1340768"/>
            <a:ext cx="43924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Πλένει τα δόντια του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Τρώει πρωινό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Πλένει το πρόσωπό του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Φοράει τα παπούτσια του.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385454E-7EDC-4FCD-8CFF-69916112AC26}"/>
              </a:ext>
            </a:extLst>
          </p:cNvPr>
          <p:cNvCxnSpPr/>
          <p:nvPr/>
        </p:nvCxnSpPr>
        <p:spPr>
          <a:xfrm>
            <a:off x="1835696" y="2204864"/>
            <a:ext cx="1944216" cy="3672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C02C688-4F8F-4E14-85D5-56F328067260}"/>
              </a:ext>
            </a:extLst>
          </p:cNvPr>
          <p:cNvCxnSpPr/>
          <p:nvPr/>
        </p:nvCxnSpPr>
        <p:spPr>
          <a:xfrm>
            <a:off x="1621014" y="3212976"/>
            <a:ext cx="1744274" cy="1235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6E35DD6-714A-49EA-9DC7-93C99A08527F}"/>
              </a:ext>
            </a:extLst>
          </p:cNvPr>
          <p:cNvCxnSpPr/>
          <p:nvPr/>
        </p:nvCxnSpPr>
        <p:spPr>
          <a:xfrm flipV="1">
            <a:off x="1835696" y="2944379"/>
            <a:ext cx="1897361" cy="2069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017E58D-F542-4921-BC59-674C74219EEA}"/>
              </a:ext>
            </a:extLst>
          </p:cNvPr>
          <p:cNvCxnSpPr/>
          <p:nvPr/>
        </p:nvCxnSpPr>
        <p:spPr>
          <a:xfrm flipV="1">
            <a:off x="1630174" y="1523383"/>
            <a:ext cx="2149738" cy="4911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54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7BC0FC-9C13-4E4D-BB36-FDEC3FC5A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0"/>
            <a:ext cx="2425263" cy="213226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388BCA5-09B0-4B11-BBA6-25372057A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920" y="2317476"/>
            <a:ext cx="2032445" cy="22230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54FF29-E80D-482C-999A-2CBC1E544E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4738663"/>
            <a:ext cx="2032445" cy="2032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56AD30-31A2-4E60-9EF0-89D4E14F81B4}"/>
              </a:ext>
            </a:extLst>
          </p:cNvPr>
          <p:cNvSpPr txBox="1"/>
          <p:nvPr/>
        </p:nvSpPr>
        <p:spPr>
          <a:xfrm>
            <a:off x="3779912" y="404664"/>
            <a:ext cx="48245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μαμά πίνει καφέ.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Ο αδερφός μου φοράει τα ρούχα του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Η αδερφή μου χτενίζει τα μαλλιά της.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DFD11BC-7AE2-41BE-92C1-2A7AAC58A8D5}"/>
              </a:ext>
            </a:extLst>
          </p:cNvPr>
          <p:cNvCxnSpPr/>
          <p:nvPr/>
        </p:nvCxnSpPr>
        <p:spPr>
          <a:xfrm>
            <a:off x="2604775" y="1484784"/>
            <a:ext cx="1319153" cy="4680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0B2A53A-B105-458A-B885-2F53B8057A58}"/>
              </a:ext>
            </a:extLst>
          </p:cNvPr>
          <p:cNvCxnSpPr/>
          <p:nvPr/>
        </p:nvCxnSpPr>
        <p:spPr>
          <a:xfrm flipV="1">
            <a:off x="2604775" y="3707831"/>
            <a:ext cx="978727" cy="234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E415824-6DF5-4DC8-A5C8-13A8E6FD990A}"/>
              </a:ext>
            </a:extLst>
          </p:cNvPr>
          <p:cNvCxnSpPr/>
          <p:nvPr/>
        </p:nvCxnSpPr>
        <p:spPr>
          <a:xfrm flipV="1">
            <a:off x="2211957" y="908720"/>
            <a:ext cx="1567955" cy="5256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21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165EA9-ABC7-433A-8397-E76C1E986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628800"/>
            <a:ext cx="3104455" cy="32403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C1D2CA-174C-44BD-90D2-B20D49A61B24}"/>
              </a:ext>
            </a:extLst>
          </p:cNvPr>
          <p:cNvSpPr txBox="1"/>
          <p:nvPr/>
        </p:nvSpPr>
        <p:spPr>
          <a:xfrm>
            <a:off x="1187624" y="558924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/>
              <a:t>Πλέν</a:t>
            </a:r>
            <a:r>
              <a:rPr lang="el-GR" sz="4000" dirty="0">
                <a:solidFill>
                  <a:srgbClr val="FF0000"/>
                </a:solidFill>
              </a:rPr>
              <a:t>ω</a:t>
            </a:r>
            <a:r>
              <a:rPr lang="el-GR" sz="4000" dirty="0"/>
              <a:t> το πρόσωπό μου</a:t>
            </a:r>
            <a:r>
              <a:rPr lang="en-GB" sz="40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6A8A2-0C01-4805-8B3A-8872F7BD061A}"/>
              </a:ext>
            </a:extLst>
          </p:cNvPr>
          <p:cNvSpPr txBox="1"/>
          <p:nvPr/>
        </p:nvSpPr>
        <p:spPr>
          <a:xfrm>
            <a:off x="683568" y="764704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/>
              <a:t>Μετά ....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54740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D1BE8B-B1F9-42AE-B8F9-08CCF4520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492896"/>
            <a:ext cx="2812214" cy="317332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2182FB-4D3A-4EB9-A07B-F97183DFE5DF}"/>
              </a:ext>
            </a:extLst>
          </p:cNvPr>
          <p:cNvSpPr txBox="1"/>
          <p:nvPr/>
        </p:nvSpPr>
        <p:spPr>
          <a:xfrm>
            <a:off x="683568" y="62068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Βουρτσίζ</a:t>
            </a:r>
            <a:r>
              <a:rPr lang="el-GR" sz="3600" dirty="0">
                <a:solidFill>
                  <a:srgbClr val="FF0000"/>
                </a:solidFill>
              </a:rPr>
              <a:t>ω</a:t>
            </a:r>
            <a:r>
              <a:rPr lang="el-GR" sz="3600" dirty="0"/>
              <a:t> τα δόντια μου.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7121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853AE9-6D0C-4C1F-B1B8-9F401A693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666" y="1403120"/>
            <a:ext cx="3828590" cy="33660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AFF4DD-FEE4-4799-8C75-FC201FEC8228}"/>
              </a:ext>
            </a:extLst>
          </p:cNvPr>
          <p:cNvSpPr txBox="1"/>
          <p:nvPr/>
        </p:nvSpPr>
        <p:spPr>
          <a:xfrm>
            <a:off x="1475656" y="432490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Εγώ χτενίζ</a:t>
            </a:r>
            <a:r>
              <a:rPr lang="el-GR" sz="3600" dirty="0">
                <a:solidFill>
                  <a:srgbClr val="FF0000"/>
                </a:solidFill>
              </a:rPr>
              <a:t>ω</a:t>
            </a:r>
            <a:r>
              <a:rPr lang="el-GR" sz="3600" dirty="0"/>
              <a:t> τα μαλλιά μου.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15539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EFC98C-76AF-4169-BDFE-D176456B2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764" y="2780928"/>
            <a:ext cx="3248471" cy="35531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5FEF9C2-4963-42A3-BE2B-D1541095AD02}"/>
              </a:ext>
            </a:extLst>
          </p:cNvPr>
          <p:cNvSpPr txBox="1"/>
          <p:nvPr/>
        </p:nvSpPr>
        <p:spPr>
          <a:xfrm>
            <a:off x="539552" y="150697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Εγώ φορά</a:t>
            </a:r>
            <a:r>
              <a:rPr lang="el-GR" sz="3600" dirty="0">
                <a:solidFill>
                  <a:srgbClr val="FF0000"/>
                </a:solidFill>
              </a:rPr>
              <a:t>ω</a:t>
            </a:r>
            <a:r>
              <a:rPr lang="el-GR" sz="3600" dirty="0"/>
              <a:t> τα ρούχα μου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5757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33E826-863F-491C-874B-8ABE87B0F0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533"/>
          <a:stretch/>
        </p:blipFill>
        <p:spPr>
          <a:xfrm>
            <a:off x="2123728" y="1988841"/>
            <a:ext cx="3837012" cy="37444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B0DE8B4-3F8A-430E-803B-F68617EC67B7}"/>
              </a:ext>
            </a:extLst>
          </p:cNvPr>
          <p:cNvSpPr txBox="1"/>
          <p:nvPr/>
        </p:nvSpPr>
        <p:spPr>
          <a:xfrm>
            <a:off x="971600" y="404664"/>
            <a:ext cx="4989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/>
              <a:t>Πίν</a:t>
            </a:r>
            <a:r>
              <a:rPr lang="el-GR" sz="4800" dirty="0">
                <a:solidFill>
                  <a:srgbClr val="FF0000"/>
                </a:solidFill>
              </a:rPr>
              <a:t>ω</a:t>
            </a:r>
            <a:r>
              <a:rPr lang="el-GR" sz="4800" dirty="0"/>
              <a:t> γάλα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92511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5355B9-5E66-4333-B6C6-51CB9FB2F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276872"/>
            <a:ext cx="4239915" cy="42399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3D8B25-B8A9-4630-A399-60CA892D1ACA}"/>
              </a:ext>
            </a:extLst>
          </p:cNvPr>
          <p:cNvSpPr txBox="1"/>
          <p:nvPr/>
        </p:nvSpPr>
        <p:spPr>
          <a:xfrm>
            <a:off x="1115616" y="692696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Τρώ</a:t>
            </a:r>
            <a:r>
              <a:rPr lang="el-GR" sz="3200" dirty="0">
                <a:solidFill>
                  <a:srgbClr val="FF0000"/>
                </a:solidFill>
              </a:rPr>
              <a:t>ω</a:t>
            </a:r>
            <a:r>
              <a:rPr lang="el-GR" sz="3200" dirty="0"/>
              <a:t> πρωινό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2090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680C10-05F7-4200-A572-746AAF562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853404"/>
            <a:ext cx="5112568" cy="37129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556FE0-E853-4B23-BC88-AE388EA748F0}"/>
              </a:ext>
            </a:extLst>
          </p:cNvPr>
          <p:cNvSpPr txBox="1"/>
          <p:nvPr/>
        </p:nvSpPr>
        <p:spPr>
          <a:xfrm>
            <a:off x="683568" y="54868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Παίρν</a:t>
            </a:r>
            <a:r>
              <a:rPr lang="el-GR" sz="3600" dirty="0">
                <a:solidFill>
                  <a:srgbClr val="FF0000"/>
                </a:solidFill>
              </a:rPr>
              <a:t>ω</a:t>
            </a:r>
            <a:r>
              <a:rPr lang="el-GR" sz="3600" dirty="0"/>
              <a:t> τη τσάντα μου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848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174</Words>
  <Application>Microsoft Office PowerPoint</Application>
  <PresentationFormat>On-screen Show (4:3)</PresentationFormat>
  <Paragraphs>80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PowerPoint Presentation</vt:lpstr>
      <vt:lpstr>Κάθε πρωί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Κάθε πρωί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GeoEva</dc:creator>
  <cp:lastModifiedBy>evangelia monastira</cp:lastModifiedBy>
  <cp:revision>23</cp:revision>
  <dcterms:created xsi:type="dcterms:W3CDTF">2014-11-03T16:21:18Z</dcterms:created>
  <dcterms:modified xsi:type="dcterms:W3CDTF">2020-12-16T13:05:31Z</dcterms:modified>
</cp:coreProperties>
</file>