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312" r:id="rId4"/>
    <p:sldId id="314" r:id="rId5"/>
    <p:sldId id="264" r:id="rId6"/>
    <p:sldId id="268" r:id="rId7"/>
    <p:sldId id="270" r:id="rId8"/>
    <p:sldId id="271" r:id="rId9"/>
    <p:sldId id="322" r:id="rId10"/>
    <p:sldId id="324" r:id="rId11"/>
    <p:sldId id="339" r:id="rId12"/>
    <p:sldId id="326" r:id="rId13"/>
    <p:sldId id="341" r:id="rId14"/>
    <p:sldId id="345" r:id="rId15"/>
    <p:sldId id="343" r:id="rId16"/>
    <p:sldId id="275" r:id="rId17"/>
    <p:sldId id="316" r:id="rId18"/>
    <p:sldId id="318" r:id="rId19"/>
    <p:sldId id="320" r:id="rId20"/>
    <p:sldId id="330" r:id="rId21"/>
    <p:sldId id="333" r:id="rId22"/>
    <p:sldId id="336" r:id="rId23"/>
    <p:sldId id="337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8"/>
  </p:normalViewPr>
  <p:slideViewPr>
    <p:cSldViewPr snapToGrid="0">
      <p:cViewPr varScale="1">
        <p:scale>
          <a:sx n="92" d="100"/>
          <a:sy n="92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C292-A42F-40C1-9E70-006090662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D412E-8AE7-4BB7-A427-8B83405B5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FC25D-6A23-4AC4-9A95-62A82E3A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1C9A-B9B5-4764-86D3-3C8074B4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88AD-0984-4821-8E22-A4186003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9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5992-0D62-4AE9-925A-05B57534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FAFC-9268-40F6-A10C-47F55F34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7838-6EB3-4194-B2EC-FA729DD5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766C3-E7DB-4C99-9030-6D018401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F30CB-5CC0-4BF5-8128-78B6FD57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CE888-656E-4858-8CFC-3C74E8C03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CEC59-2A35-40F7-8B2E-DFC93736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03A8-70BE-4800-8CB5-5E158F77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FEA95-7E5F-4C35-8E0D-65F7771C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5A75-EA84-434C-9FF3-477573F0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6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68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3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22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38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14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96F2-96EF-4BAE-97A7-0BC28409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3137F-753B-47A3-9CEA-F01DCDBF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92B7-F449-4FB3-AF83-473B990E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DD3FB-523D-4E7B-A7BF-0582F3E0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CA78C-8695-43FD-AAE2-20DC48E6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6C08-40A9-4622-A1EF-49D50688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9641D-CE3D-4734-962A-8402A3D4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ADFE2-655E-47F0-BDF7-4185C744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558CF-1201-4B9E-95C9-36AE7B16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ADAC-BA2C-41BD-AD8B-122E672A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24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225B-2375-4B2D-A248-246AB1D3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9DD6-58F6-4910-89AE-721C81242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A669E-0966-48F7-9E7B-9F61ED21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9AEF9-E17D-4D90-9F87-B1D2AD09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58781-461A-4CC5-8159-B4A1DB4B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CFBDD-1DB2-4C0C-A0B7-1F95AB1D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0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EB4C-7BEA-456B-B026-5FE7EF55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098A6-25C7-4BA5-85DB-E25F6E36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77061-5B22-44D3-8661-755595061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448DE-696B-4F79-BD34-3D288711F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6373D-F549-4E30-B14F-C43FF9E92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B9B16-FD24-466A-8D85-592C2812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DC8E2-63D2-4345-ADFD-86E6FD38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834C0-A1E0-4831-B24A-AB3FDC0E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3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AAA8-1288-4301-A7DF-AAD6D1A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C313B-24B5-495A-9631-A1C50648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62F8E-B88C-4E47-8D12-2331FC39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99DD2-43CF-4FA9-A2E6-38F7FDF4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0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83493-824D-456F-9521-03447B11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DF86F-B3FB-4E88-8743-3467BB46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8600D-31D1-4C10-9696-37F0546B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2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6328-E500-4EF0-AD30-86A74D85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B526-D6A4-4BFE-88BA-8B3F7587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1EBEC-2707-4703-A96D-B4C6665E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D1729-30A8-4C08-8B31-6F87B9A9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A5F06-3003-408D-B11C-202FF778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D80C0-FAF3-4D57-B4B8-D7DC4C19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1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4F54-10F7-408F-9253-1F89235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35FC9-EEC0-4107-90C8-9B9502E77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1F39F-4063-4676-B395-EB66DC9D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A6EA5-131B-40F3-B1CA-A43F1A3D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7D5BF-7D11-4910-9729-B8158D28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BC7CB-6474-4E2B-B85C-E6086B2A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9237D1-DB02-46E8-8D57-EE5787F9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849A7-BDBF-4B9D-BC15-3D2AD061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28B59-3549-43F3-926F-89D444B16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C409-5303-42CB-8B87-942DCE3A732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F4883-6F99-45CF-9939-603A19BC1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B35BF-0D77-47F0-9AFC-8163A9A31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7751-C332-41C1-AE1E-F342F09B6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CAA871-0344-4183-A3B1-71AAB406E790}"/>
              </a:ext>
            </a:extLst>
          </p:cNvPr>
          <p:cNvSpPr/>
          <p:nvPr/>
        </p:nvSpPr>
        <p:spPr>
          <a:xfrm>
            <a:off x="3126659" y="2250049"/>
            <a:ext cx="5053780" cy="127727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Λεξιλόγιο</a:t>
            </a:r>
            <a:endParaRPr lang="en-GB" sz="7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28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49F0F295-137D-46B2-9DBF-B13A8476E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53" y="2622153"/>
            <a:ext cx="8220075" cy="993775"/>
          </a:xfrm>
        </p:spPr>
        <p:txBody>
          <a:bodyPr/>
          <a:lstStyle/>
          <a:p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τα  </a:t>
            </a:r>
            <a:r>
              <a:rPr lang="el-GR" altLang="en-US" dirty="0">
                <a:latin typeface="Twinkl SemiBold"/>
              </a:rPr>
              <a:t> χέρι</a:t>
            </a:r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α</a:t>
            </a:r>
            <a:endParaRPr lang="en-GB" altLang="en-US" dirty="0">
              <a:solidFill>
                <a:srgbClr val="FF0000"/>
              </a:solidFill>
              <a:latin typeface="Twinkl SemiBold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F63BD2-3856-4690-B6D6-30D926F980AC}"/>
              </a:ext>
            </a:extLst>
          </p:cNvPr>
          <p:cNvSpPr/>
          <p:nvPr/>
        </p:nvSpPr>
        <p:spPr>
          <a:xfrm>
            <a:off x="560439" y="2559230"/>
            <a:ext cx="2949677" cy="11282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1,172,979 Cartoon Hands Stock Photos and Images - 123RF">
            <a:extLst>
              <a:ext uri="{FF2B5EF4-FFF2-40B4-BE49-F238E27FC236}">
                <a16:creationId xmlns:a16="http://schemas.microsoft.com/office/drawing/2014/main" id="{320A6569-8F63-4C80-B246-2DD13D14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07" y="1752202"/>
            <a:ext cx="5037943" cy="32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49F0F295-137D-46B2-9DBF-B13A8476E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53" y="2622153"/>
            <a:ext cx="8220075" cy="993775"/>
          </a:xfrm>
        </p:spPr>
        <p:txBody>
          <a:bodyPr/>
          <a:lstStyle/>
          <a:p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τα  </a:t>
            </a:r>
            <a:r>
              <a:rPr lang="el-GR" altLang="en-US" dirty="0">
                <a:latin typeface="Twinkl SemiBold"/>
              </a:rPr>
              <a:t> δάχτυλ</a:t>
            </a:r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α</a:t>
            </a:r>
            <a:endParaRPr lang="en-GB" altLang="en-US" dirty="0">
              <a:solidFill>
                <a:srgbClr val="FF0000"/>
              </a:solidFill>
              <a:latin typeface="Twinkl SemiBold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F63BD2-3856-4690-B6D6-30D926F980AC}"/>
              </a:ext>
            </a:extLst>
          </p:cNvPr>
          <p:cNvSpPr/>
          <p:nvPr/>
        </p:nvSpPr>
        <p:spPr>
          <a:xfrm>
            <a:off x="422787" y="2554916"/>
            <a:ext cx="3388852" cy="11282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1,172,979 Cartoon Hands Stock Photos and Images - 123RF">
            <a:extLst>
              <a:ext uri="{FF2B5EF4-FFF2-40B4-BE49-F238E27FC236}">
                <a16:creationId xmlns:a16="http://schemas.microsoft.com/office/drawing/2014/main" id="{320A6569-8F63-4C80-B246-2DD13D14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07" y="1822456"/>
            <a:ext cx="5037943" cy="32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0DC79B-9471-4022-B63E-95B052B251C7}"/>
              </a:ext>
            </a:extLst>
          </p:cNvPr>
          <p:cNvSpPr/>
          <p:nvPr/>
        </p:nvSpPr>
        <p:spPr>
          <a:xfrm>
            <a:off x="6755376" y="1929472"/>
            <a:ext cx="707308" cy="9937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59576F-BABB-474D-A200-6AAE15662420}"/>
              </a:ext>
            </a:extLst>
          </p:cNvPr>
          <p:cNvSpPr/>
          <p:nvPr/>
        </p:nvSpPr>
        <p:spPr>
          <a:xfrm>
            <a:off x="6282813" y="1725418"/>
            <a:ext cx="599870" cy="9937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0FBFC3-2188-43AA-941B-C1060FBDB2F1}"/>
              </a:ext>
            </a:extLst>
          </p:cNvPr>
          <p:cNvSpPr/>
          <p:nvPr/>
        </p:nvSpPr>
        <p:spPr>
          <a:xfrm>
            <a:off x="5796065" y="1818113"/>
            <a:ext cx="599870" cy="9937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B8FB0D-33C8-4F48-A7DB-1B45AF6046AA}"/>
              </a:ext>
            </a:extLst>
          </p:cNvPr>
          <p:cNvSpPr/>
          <p:nvPr/>
        </p:nvSpPr>
        <p:spPr>
          <a:xfrm>
            <a:off x="5255291" y="2125266"/>
            <a:ext cx="599870" cy="9937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01906A-3CA1-441B-9254-7E59D254FEA6}"/>
              </a:ext>
            </a:extLst>
          </p:cNvPr>
          <p:cNvSpPr/>
          <p:nvPr/>
        </p:nvSpPr>
        <p:spPr>
          <a:xfrm>
            <a:off x="7284116" y="2990483"/>
            <a:ext cx="599870" cy="9937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49F0F295-137D-46B2-9DBF-B13A8476E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665" y="2622153"/>
            <a:ext cx="7362263" cy="993775"/>
          </a:xfrm>
        </p:spPr>
        <p:txBody>
          <a:bodyPr/>
          <a:lstStyle/>
          <a:p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τα  </a:t>
            </a:r>
            <a:r>
              <a:rPr lang="el-GR" altLang="en-US" dirty="0">
                <a:latin typeface="Twinkl SemiBold"/>
              </a:rPr>
              <a:t> πόδι</a:t>
            </a:r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α</a:t>
            </a:r>
            <a:endParaRPr lang="en-GB" altLang="en-US" dirty="0">
              <a:solidFill>
                <a:srgbClr val="FF0000"/>
              </a:solidFill>
              <a:latin typeface="Twinkl SemiBold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F63BD2-3856-4690-B6D6-30D926F980AC}"/>
              </a:ext>
            </a:extLst>
          </p:cNvPr>
          <p:cNvSpPr/>
          <p:nvPr/>
        </p:nvSpPr>
        <p:spPr>
          <a:xfrm>
            <a:off x="1347019" y="2622153"/>
            <a:ext cx="3077497" cy="11282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62A901F-E4D0-43C2-838F-563D0300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40" y="1269348"/>
            <a:ext cx="5674595" cy="48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49F0F295-137D-46B2-9DBF-B13A8476E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665" y="2622153"/>
            <a:ext cx="7362263" cy="993775"/>
          </a:xfrm>
        </p:spPr>
        <p:txBody>
          <a:bodyPr/>
          <a:lstStyle/>
          <a:p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Τα </a:t>
            </a:r>
            <a:r>
              <a:rPr lang="en-GB" altLang="en-US" dirty="0">
                <a:solidFill>
                  <a:srgbClr val="FF0000"/>
                </a:solidFill>
                <a:latin typeface="Twinkl SemiBold"/>
              </a:rPr>
              <a:t>     </a:t>
            </a:r>
            <a:r>
              <a:rPr lang="el-GR" altLang="en-US" dirty="0" err="1">
                <a:latin typeface="Twinkl SemiBold"/>
              </a:rPr>
              <a:t>όνατ</a:t>
            </a:r>
            <a:r>
              <a:rPr lang="el-GR" altLang="en-US" dirty="0" err="1">
                <a:solidFill>
                  <a:srgbClr val="FF0000"/>
                </a:solidFill>
                <a:latin typeface="Twinkl SemiBold"/>
              </a:rPr>
              <a:t>α</a:t>
            </a:r>
            <a:endParaRPr lang="en-GB" altLang="en-US" dirty="0">
              <a:solidFill>
                <a:srgbClr val="FF0000"/>
              </a:solidFill>
              <a:latin typeface="Twinkl SemiBold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F63BD2-3856-4690-B6D6-30D926F980AC}"/>
              </a:ext>
            </a:extLst>
          </p:cNvPr>
          <p:cNvSpPr/>
          <p:nvPr/>
        </p:nvSpPr>
        <p:spPr>
          <a:xfrm>
            <a:off x="1347019" y="2622153"/>
            <a:ext cx="3333237" cy="11282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62A901F-E4D0-43C2-838F-563D0300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40" y="1269348"/>
            <a:ext cx="5674595" cy="48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E616DD-7A20-4F64-885F-1202C1B67EE8}"/>
              </a:ext>
            </a:extLst>
          </p:cNvPr>
          <p:cNvSpPr/>
          <p:nvPr/>
        </p:nvSpPr>
        <p:spPr>
          <a:xfrm>
            <a:off x="6745544" y="2674002"/>
            <a:ext cx="933450" cy="890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C3F2E8-F2C7-41D1-98A4-FE417F3361C7}"/>
              </a:ext>
            </a:extLst>
          </p:cNvPr>
          <p:cNvSpPr/>
          <p:nvPr/>
        </p:nvSpPr>
        <p:spPr>
          <a:xfrm>
            <a:off x="7972478" y="2629527"/>
            <a:ext cx="933450" cy="890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11913-1BF9-44D8-9DE4-A9439B122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50" y="2717505"/>
            <a:ext cx="4476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118305-BE7A-4FA8-BABF-ED31B13D9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41" y="1539823"/>
            <a:ext cx="9505950" cy="39957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609FF7-D7E1-4921-BA62-8E0EB144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615" y="2690094"/>
            <a:ext cx="8544385" cy="1272307"/>
          </a:xfrm>
        </p:spPr>
        <p:txBody>
          <a:bodyPr>
            <a:normAutofit fontScale="90000"/>
          </a:bodyPr>
          <a:lstStyle/>
          <a:p>
            <a:r>
              <a:rPr lang="el-GR" altLang="en-US" sz="3300" b="1" u="sng" dirty="0">
                <a:solidFill>
                  <a:srgbClr val="0070C0"/>
                </a:solidFill>
                <a:latin typeface="Twinkl SemiBold"/>
              </a:rPr>
              <a:t>Άσκηση</a:t>
            </a:r>
            <a:r>
              <a:rPr lang="el-GR" altLang="en-US" sz="3300" b="1" dirty="0">
                <a:solidFill>
                  <a:srgbClr val="0070C0"/>
                </a:solidFill>
                <a:latin typeface="Twinkl SemiBold"/>
              </a:rPr>
              <a:t>:  </a:t>
            </a:r>
            <a:br>
              <a:rPr lang="el-GR" altLang="en-US" sz="3300" b="1" dirty="0">
                <a:latin typeface="Twinkl SemiBold"/>
              </a:rPr>
            </a:br>
            <a:br>
              <a:rPr lang="el-GR" altLang="en-US" sz="3300" b="1" dirty="0">
                <a:solidFill>
                  <a:srgbClr val="0070C0"/>
                </a:solidFill>
                <a:latin typeface="Twinkl SemiBold"/>
              </a:rPr>
            </a:br>
            <a:r>
              <a:rPr lang="el-GR" altLang="en-US" sz="3300" b="1" dirty="0">
                <a:solidFill>
                  <a:srgbClr val="0070C0"/>
                </a:solidFill>
                <a:latin typeface="Twinkl SemiBold"/>
              </a:rPr>
              <a:t>Από το </a:t>
            </a:r>
            <a:r>
              <a:rPr lang="el-GR" altLang="en-US" sz="3300" b="1" dirty="0">
                <a:solidFill>
                  <a:srgbClr val="00B050"/>
                </a:solidFill>
                <a:latin typeface="Twinkl SemiBold"/>
              </a:rPr>
              <a:t>ένα </a:t>
            </a:r>
            <a:r>
              <a:rPr lang="el-GR" altLang="en-US" sz="3300" b="1" dirty="0">
                <a:solidFill>
                  <a:srgbClr val="0070C0"/>
                </a:solidFill>
                <a:latin typeface="Twinkl SemiBold"/>
              </a:rPr>
              <a:t>               </a:t>
            </a:r>
            <a:r>
              <a:rPr lang="en-GB" altLang="en-US" sz="3300" b="1" dirty="0">
                <a:solidFill>
                  <a:srgbClr val="0070C0"/>
                </a:solidFill>
                <a:latin typeface="Twinkl SemiBold"/>
              </a:rPr>
              <a:t>   </a:t>
            </a:r>
            <a:r>
              <a:rPr lang="el-GR" altLang="en-US" sz="3300" b="1" dirty="0">
                <a:solidFill>
                  <a:srgbClr val="0070C0"/>
                </a:solidFill>
                <a:latin typeface="Twinkl SemiBold"/>
              </a:rPr>
              <a:t>στα</a:t>
            </a:r>
            <a:r>
              <a:rPr lang="el-GR" altLang="en-US" sz="3300" b="1" dirty="0">
                <a:latin typeface="Twinkl SemiBold"/>
              </a:rPr>
              <a:t> </a:t>
            </a:r>
            <a:r>
              <a:rPr lang="el-GR" altLang="en-US" sz="3300" b="1" dirty="0">
                <a:solidFill>
                  <a:srgbClr val="FF0000"/>
                </a:solidFill>
                <a:latin typeface="Twinkl SemiBold"/>
              </a:rPr>
              <a:t>πολλά </a:t>
            </a:r>
            <a:endParaRPr lang="en-GB" altLang="en-US" sz="3300" b="1" dirty="0">
              <a:solidFill>
                <a:srgbClr val="FF0000"/>
              </a:solidFill>
              <a:latin typeface="Twinkl SemiBold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B139AE-F041-4AAE-920C-A44808BFAC1E}"/>
              </a:ext>
            </a:extLst>
          </p:cNvPr>
          <p:cNvCxnSpPr>
            <a:cxnSpLocks/>
          </p:cNvCxnSpPr>
          <p:nvPr/>
        </p:nvCxnSpPr>
        <p:spPr>
          <a:xfrm>
            <a:off x="5795782" y="3772358"/>
            <a:ext cx="11654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3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60C4F7-5C12-4791-90A2-7470720D3F1F}"/>
              </a:ext>
            </a:extLst>
          </p:cNvPr>
          <p:cNvSpPr/>
          <p:nvPr/>
        </p:nvSpPr>
        <p:spPr>
          <a:xfrm>
            <a:off x="1149867" y="1641987"/>
            <a:ext cx="10275216" cy="4866968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08704-9CD4-4E9D-814D-85E115AD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46" y="1827764"/>
            <a:ext cx="18954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CF2743-0573-44D1-A86B-56602362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312" y="1697213"/>
            <a:ext cx="1908776" cy="1553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3D575-0802-4DB3-96E2-FD29AF517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746" y="3864847"/>
            <a:ext cx="1990725" cy="847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CA6278-CF95-4FDE-8D90-DE2FF4AC4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545" y="5014836"/>
            <a:ext cx="2143125" cy="11525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CE00831-CF3C-45B3-AEBB-950D3064DB3F}"/>
              </a:ext>
            </a:extLst>
          </p:cNvPr>
          <p:cNvSpPr txBox="1">
            <a:spLocks noChangeArrowheads="1"/>
          </p:cNvSpPr>
          <p:nvPr/>
        </p:nvSpPr>
        <p:spPr>
          <a:xfrm>
            <a:off x="4399857" y="3637395"/>
            <a:ext cx="854438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sz="3300" b="1" dirty="0">
                <a:solidFill>
                  <a:srgbClr val="00B050"/>
                </a:solidFill>
                <a:latin typeface="Twinkl SemiBold"/>
              </a:rPr>
              <a:t>το</a:t>
            </a:r>
            <a:r>
              <a:rPr lang="el-GR" altLang="en-US" sz="3300" b="1" dirty="0">
                <a:latin typeface="Twinkl SemiBold"/>
              </a:rPr>
              <a:t>  δάχτυλ</a:t>
            </a:r>
            <a:r>
              <a:rPr lang="el-GR" altLang="en-US" sz="3300" b="1" dirty="0">
                <a:solidFill>
                  <a:srgbClr val="00B050"/>
                </a:solidFill>
                <a:latin typeface="Twinkl SemiBold"/>
              </a:rPr>
              <a:t>ο</a:t>
            </a:r>
            <a:endParaRPr lang="en-GB" altLang="en-US" sz="3300" b="1" dirty="0">
              <a:solidFill>
                <a:srgbClr val="00B050"/>
              </a:solidFill>
              <a:latin typeface="Twinkl SemiBold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297F23-62F1-4D5F-AC9F-A811DFB1D644}"/>
              </a:ext>
            </a:extLst>
          </p:cNvPr>
          <p:cNvSpPr txBox="1">
            <a:spLocks noChangeArrowheads="1"/>
          </p:cNvSpPr>
          <p:nvPr/>
        </p:nvSpPr>
        <p:spPr>
          <a:xfrm>
            <a:off x="4484846" y="4885783"/>
            <a:ext cx="854438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sz="3300" b="1" dirty="0">
                <a:solidFill>
                  <a:srgbClr val="00B050"/>
                </a:solidFill>
                <a:latin typeface="Twinkl SemiBold"/>
              </a:rPr>
              <a:t>το</a:t>
            </a:r>
            <a:r>
              <a:rPr lang="el-GR" altLang="en-US" sz="3300" b="1" dirty="0">
                <a:latin typeface="Twinkl SemiBold"/>
              </a:rPr>
              <a:t>  μάτ</a:t>
            </a:r>
            <a:r>
              <a:rPr lang="el-GR" altLang="en-US" sz="3300" b="1" dirty="0">
                <a:solidFill>
                  <a:srgbClr val="00B050"/>
                </a:solidFill>
                <a:latin typeface="Twinkl SemiBold"/>
              </a:rPr>
              <a:t>ι</a:t>
            </a:r>
            <a:endParaRPr lang="en-GB" altLang="en-US" sz="3300" b="1" dirty="0">
              <a:solidFill>
                <a:srgbClr val="00B050"/>
              </a:solidFill>
              <a:latin typeface="Twinkl SemiBold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4257D-C9E2-4351-8ACC-DC429B7EF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538" y="3536839"/>
            <a:ext cx="2867025" cy="1209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8FAE8D-AB60-4A12-84BD-34F2A1382B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26" y="5014836"/>
            <a:ext cx="2600325" cy="1285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D30AA3-3F41-4553-AD5C-48235298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78" y="3695008"/>
            <a:ext cx="1033285" cy="84096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90BE60-F108-492E-B753-40942A6CD726}"/>
              </a:ext>
            </a:extLst>
          </p:cNvPr>
          <p:cNvCxnSpPr/>
          <p:nvPr/>
        </p:nvCxnSpPr>
        <p:spPr>
          <a:xfrm>
            <a:off x="6287474" y="4059800"/>
            <a:ext cx="270642" cy="237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5A7149-811E-42F2-B54D-26DD50546C01}"/>
              </a:ext>
            </a:extLst>
          </p:cNvPr>
          <p:cNvCxnSpPr>
            <a:cxnSpLocks/>
          </p:cNvCxnSpPr>
          <p:nvPr/>
        </p:nvCxnSpPr>
        <p:spPr>
          <a:xfrm flipV="1">
            <a:off x="6287474" y="3964354"/>
            <a:ext cx="399798" cy="331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9E64D76-1BF1-4B94-8288-073402659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04" y="4962190"/>
            <a:ext cx="1033285" cy="8409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C09D9F-95E1-4C6F-9942-2C3D21823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2596" y="5136149"/>
            <a:ext cx="400335" cy="4930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37CB66-45C0-40C5-96A0-3ACC2E463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7825" y="3883513"/>
            <a:ext cx="400335" cy="49304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6C6B35-7DE5-428A-A440-A1C32D3E49F3}"/>
              </a:ext>
            </a:extLst>
          </p:cNvPr>
          <p:cNvCxnSpPr/>
          <p:nvPr/>
        </p:nvCxnSpPr>
        <p:spPr>
          <a:xfrm>
            <a:off x="4760149" y="2493897"/>
            <a:ext cx="22024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232FB67-2A5A-4FE3-82B5-B5E1EB3918FC}"/>
              </a:ext>
            </a:extLst>
          </p:cNvPr>
          <p:cNvSpPr txBox="1">
            <a:spLocks noChangeArrowheads="1"/>
          </p:cNvSpPr>
          <p:nvPr/>
        </p:nvSpPr>
        <p:spPr>
          <a:xfrm>
            <a:off x="1313866" y="355677"/>
            <a:ext cx="854438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altLang="en-US" sz="3300" b="1" dirty="0">
                <a:solidFill>
                  <a:srgbClr val="FF0000"/>
                </a:solidFill>
                <a:highlight>
                  <a:srgbClr val="FFFF00"/>
                </a:highlight>
                <a:latin typeface="Twinkl SemiBold"/>
              </a:rPr>
              <a:t>* * *   REMEMBER  the rule:</a:t>
            </a:r>
            <a:r>
              <a:rPr lang="en-GB" altLang="en-US" sz="3300" b="1" dirty="0">
                <a:solidFill>
                  <a:srgbClr val="00B050"/>
                </a:solidFill>
                <a:latin typeface="Twinkl Semi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4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7C2D63-9C4B-462C-B65E-BD697C462DFE}"/>
              </a:ext>
            </a:extLst>
          </p:cNvPr>
          <p:cNvSpPr txBox="1">
            <a:spLocks/>
          </p:cNvSpPr>
          <p:nvPr/>
        </p:nvSpPr>
        <p:spPr>
          <a:xfrm>
            <a:off x="378932" y="4175360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00B050"/>
                </a:solidFill>
              </a:rPr>
              <a:t>το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CE59C-5DAE-4D01-A243-EA41F24B217A}"/>
              </a:ext>
            </a:extLst>
          </p:cNvPr>
          <p:cNvSpPr txBox="1">
            <a:spLocks/>
          </p:cNvSpPr>
          <p:nvPr/>
        </p:nvSpPr>
        <p:spPr>
          <a:xfrm>
            <a:off x="1408736" y="4175360"/>
            <a:ext cx="2224808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μάτ</a:t>
            </a:r>
            <a:r>
              <a:rPr lang="el-GR" sz="6600" dirty="0">
                <a:solidFill>
                  <a:srgbClr val="00B050"/>
                </a:solidFill>
              </a:rPr>
              <a:t>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47179-C502-4778-B41D-673D1173A8BE}"/>
              </a:ext>
            </a:extLst>
          </p:cNvPr>
          <p:cNvSpPr txBox="1">
            <a:spLocks/>
          </p:cNvSpPr>
          <p:nvPr/>
        </p:nvSpPr>
        <p:spPr>
          <a:xfrm>
            <a:off x="8395522" y="4253717"/>
            <a:ext cx="1832045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μάτι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3E51A8-EB1D-4FFA-9FEB-C46B89BA8FA9}"/>
              </a:ext>
            </a:extLst>
          </p:cNvPr>
          <p:cNvSpPr txBox="1">
            <a:spLocks/>
          </p:cNvSpPr>
          <p:nvPr/>
        </p:nvSpPr>
        <p:spPr>
          <a:xfrm>
            <a:off x="9884723" y="4253716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α</a:t>
            </a:r>
            <a:r>
              <a:rPr lang="el-GR" sz="6600" dirty="0">
                <a:solidFill>
                  <a:srgbClr val="0070C0"/>
                </a:solidFill>
              </a:rPr>
              <a:t> </a:t>
            </a:r>
            <a:endParaRPr lang="en-GB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F2F95-7C71-43A7-A35A-DC127BB6A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0" y="1291316"/>
            <a:ext cx="2505075" cy="2028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F5E018-CE1B-42C6-AC24-39A3200E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666" y="1264213"/>
            <a:ext cx="2672954" cy="2164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B535C-D895-4CFA-8A3B-67BC0B14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483" y="1507693"/>
            <a:ext cx="2164788" cy="20428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DC15B4A-2D87-4AFB-AD3A-2BB044A9A487}"/>
              </a:ext>
            </a:extLst>
          </p:cNvPr>
          <p:cNvSpPr txBox="1">
            <a:spLocks/>
          </p:cNvSpPr>
          <p:nvPr/>
        </p:nvSpPr>
        <p:spPr>
          <a:xfrm>
            <a:off x="7104902" y="4283070"/>
            <a:ext cx="1017508" cy="99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τα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7C2D63-9C4B-462C-B65E-BD697C462DFE}"/>
              </a:ext>
            </a:extLst>
          </p:cNvPr>
          <p:cNvSpPr txBox="1">
            <a:spLocks/>
          </p:cNvSpPr>
          <p:nvPr/>
        </p:nvSpPr>
        <p:spPr>
          <a:xfrm>
            <a:off x="378932" y="4175360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00B050"/>
                </a:solidFill>
              </a:rPr>
              <a:t>το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CE59C-5DAE-4D01-A243-EA41F24B217A}"/>
              </a:ext>
            </a:extLst>
          </p:cNvPr>
          <p:cNvSpPr txBox="1">
            <a:spLocks/>
          </p:cNvSpPr>
          <p:nvPr/>
        </p:nvSpPr>
        <p:spPr>
          <a:xfrm>
            <a:off x="1408736" y="4175360"/>
            <a:ext cx="2224808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αυτ</a:t>
            </a:r>
            <a:r>
              <a:rPr lang="el-GR" sz="6600" dirty="0">
                <a:solidFill>
                  <a:srgbClr val="00B050"/>
                </a:solidFill>
              </a:rPr>
              <a:t>ί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47179-C502-4778-B41D-673D1173A8BE}"/>
              </a:ext>
            </a:extLst>
          </p:cNvPr>
          <p:cNvSpPr txBox="1">
            <a:spLocks/>
          </p:cNvSpPr>
          <p:nvPr/>
        </p:nvSpPr>
        <p:spPr>
          <a:xfrm>
            <a:off x="8395522" y="4253717"/>
            <a:ext cx="1832045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 err="1"/>
              <a:t>αυτι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3E51A8-EB1D-4FFA-9FEB-C46B89BA8FA9}"/>
              </a:ext>
            </a:extLst>
          </p:cNvPr>
          <p:cNvSpPr txBox="1">
            <a:spLocks/>
          </p:cNvSpPr>
          <p:nvPr/>
        </p:nvSpPr>
        <p:spPr>
          <a:xfrm>
            <a:off x="9884723" y="4253716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ά</a:t>
            </a:r>
            <a:r>
              <a:rPr lang="el-GR" sz="6600" dirty="0">
                <a:solidFill>
                  <a:srgbClr val="0070C0"/>
                </a:solidFill>
              </a:rPr>
              <a:t> </a:t>
            </a:r>
            <a:endParaRPr lang="en-GB" sz="6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C15B4A-2D87-4AFB-AD3A-2BB044A9A487}"/>
              </a:ext>
            </a:extLst>
          </p:cNvPr>
          <p:cNvSpPr txBox="1">
            <a:spLocks/>
          </p:cNvSpPr>
          <p:nvPr/>
        </p:nvSpPr>
        <p:spPr>
          <a:xfrm>
            <a:off x="7104902" y="4283070"/>
            <a:ext cx="1017508" cy="99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τα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336B3-D875-46FC-825C-C85C8B5C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53" y="773762"/>
            <a:ext cx="1691148" cy="3222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E93903-5F31-407B-9E8B-7BFFC48F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374" y="952858"/>
            <a:ext cx="1691148" cy="3222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6EC85E-C2D1-4264-A6FB-8E86B37C9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63" y="1098836"/>
            <a:ext cx="1856161" cy="32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7C2D63-9C4B-462C-B65E-BD697C462DFE}"/>
              </a:ext>
            </a:extLst>
          </p:cNvPr>
          <p:cNvSpPr txBox="1">
            <a:spLocks/>
          </p:cNvSpPr>
          <p:nvPr/>
        </p:nvSpPr>
        <p:spPr>
          <a:xfrm>
            <a:off x="378932" y="4175360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00B050"/>
                </a:solidFill>
              </a:rPr>
              <a:t>το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CE59C-5DAE-4D01-A243-EA41F24B217A}"/>
              </a:ext>
            </a:extLst>
          </p:cNvPr>
          <p:cNvSpPr txBox="1">
            <a:spLocks/>
          </p:cNvSpPr>
          <p:nvPr/>
        </p:nvSpPr>
        <p:spPr>
          <a:xfrm>
            <a:off x="1408736" y="4175360"/>
            <a:ext cx="2224808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μαλλ</a:t>
            </a:r>
            <a:r>
              <a:rPr lang="el-GR" sz="6600" dirty="0">
                <a:solidFill>
                  <a:srgbClr val="00B050"/>
                </a:solidFill>
              </a:rPr>
              <a:t>ί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47179-C502-4778-B41D-673D1173A8BE}"/>
              </a:ext>
            </a:extLst>
          </p:cNvPr>
          <p:cNvSpPr txBox="1">
            <a:spLocks/>
          </p:cNvSpPr>
          <p:nvPr/>
        </p:nvSpPr>
        <p:spPr>
          <a:xfrm>
            <a:off x="8127665" y="4050890"/>
            <a:ext cx="2164787" cy="14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 err="1"/>
              <a:t>μαλλι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3E51A8-EB1D-4FFA-9FEB-C46B89BA8FA9}"/>
              </a:ext>
            </a:extLst>
          </p:cNvPr>
          <p:cNvSpPr txBox="1">
            <a:spLocks/>
          </p:cNvSpPr>
          <p:nvPr/>
        </p:nvSpPr>
        <p:spPr>
          <a:xfrm>
            <a:off x="9983045" y="4273163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ά</a:t>
            </a:r>
            <a:r>
              <a:rPr lang="el-GR" sz="6600" dirty="0">
                <a:solidFill>
                  <a:srgbClr val="0070C0"/>
                </a:solidFill>
              </a:rPr>
              <a:t> </a:t>
            </a:r>
            <a:endParaRPr lang="en-GB" sz="6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C15B4A-2D87-4AFB-AD3A-2BB044A9A487}"/>
              </a:ext>
            </a:extLst>
          </p:cNvPr>
          <p:cNvSpPr txBox="1">
            <a:spLocks/>
          </p:cNvSpPr>
          <p:nvPr/>
        </p:nvSpPr>
        <p:spPr>
          <a:xfrm>
            <a:off x="7104902" y="4283070"/>
            <a:ext cx="1017508" cy="99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τα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3BD16-46C8-4DF5-A0F2-79C74D3B8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226" y="304485"/>
            <a:ext cx="2716161" cy="3703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32C9-74A5-4D5D-A5C8-42757F47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08" y="571192"/>
            <a:ext cx="18383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7C2D63-9C4B-462C-B65E-BD697C462DFE}"/>
              </a:ext>
            </a:extLst>
          </p:cNvPr>
          <p:cNvSpPr txBox="1">
            <a:spLocks/>
          </p:cNvSpPr>
          <p:nvPr/>
        </p:nvSpPr>
        <p:spPr>
          <a:xfrm>
            <a:off x="378932" y="4175360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00B050"/>
                </a:solidFill>
              </a:rPr>
              <a:t>το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CE59C-5DAE-4D01-A243-EA41F24B217A}"/>
              </a:ext>
            </a:extLst>
          </p:cNvPr>
          <p:cNvSpPr txBox="1">
            <a:spLocks/>
          </p:cNvSpPr>
          <p:nvPr/>
        </p:nvSpPr>
        <p:spPr>
          <a:xfrm>
            <a:off x="1408736" y="4175360"/>
            <a:ext cx="2655600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κεφάλ</a:t>
            </a:r>
            <a:r>
              <a:rPr lang="el-GR" sz="6600" dirty="0">
                <a:solidFill>
                  <a:srgbClr val="00B050"/>
                </a:solidFill>
              </a:rPr>
              <a:t>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47179-C502-4778-B41D-673D1173A8BE}"/>
              </a:ext>
            </a:extLst>
          </p:cNvPr>
          <p:cNvSpPr txBox="1">
            <a:spLocks/>
          </p:cNvSpPr>
          <p:nvPr/>
        </p:nvSpPr>
        <p:spPr>
          <a:xfrm>
            <a:off x="8127665" y="4050890"/>
            <a:ext cx="2510838" cy="14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κεφάλι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3E51A8-EB1D-4FFA-9FEB-C46B89BA8FA9}"/>
              </a:ext>
            </a:extLst>
          </p:cNvPr>
          <p:cNvSpPr txBox="1">
            <a:spLocks/>
          </p:cNvSpPr>
          <p:nvPr/>
        </p:nvSpPr>
        <p:spPr>
          <a:xfrm>
            <a:off x="10419048" y="4263257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α</a:t>
            </a:r>
            <a:r>
              <a:rPr lang="el-GR" sz="6600" dirty="0">
                <a:solidFill>
                  <a:srgbClr val="0070C0"/>
                </a:solidFill>
              </a:rPr>
              <a:t> </a:t>
            </a:r>
            <a:endParaRPr lang="en-GB" sz="6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C15B4A-2D87-4AFB-AD3A-2BB044A9A487}"/>
              </a:ext>
            </a:extLst>
          </p:cNvPr>
          <p:cNvSpPr txBox="1">
            <a:spLocks/>
          </p:cNvSpPr>
          <p:nvPr/>
        </p:nvSpPr>
        <p:spPr>
          <a:xfrm>
            <a:off x="7104902" y="4283070"/>
            <a:ext cx="1017508" cy="99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τα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Boy Face Head - Free vector graphic on Pixabay">
            <a:extLst>
              <a:ext uri="{FF2B5EF4-FFF2-40B4-BE49-F238E27FC236}">
                <a16:creationId xmlns:a16="http://schemas.microsoft.com/office/drawing/2014/main" id="{46B67D49-00DB-4D0E-89EB-DC4327C7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4" y="1247615"/>
            <a:ext cx="2472541" cy="2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oy Face Head - Free vector graphic on Pixabay">
            <a:extLst>
              <a:ext uri="{FF2B5EF4-FFF2-40B4-BE49-F238E27FC236}">
                <a16:creationId xmlns:a16="http://schemas.microsoft.com/office/drawing/2014/main" id="{0CDA5F15-B612-4526-8BDA-B4BB1FD1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94" y="1171416"/>
            <a:ext cx="2605539" cy="2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oy Face Head - Free vector graphic on Pixabay">
            <a:extLst>
              <a:ext uri="{FF2B5EF4-FFF2-40B4-BE49-F238E27FC236}">
                <a16:creationId xmlns:a16="http://schemas.microsoft.com/office/drawing/2014/main" id="{9DE83CFD-6E0A-48E3-B984-1A0CA17B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60" y="1342103"/>
            <a:ext cx="2515774" cy="28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oy Face Head - Free vector graphic on Pixabay">
            <a:extLst>
              <a:ext uri="{FF2B5EF4-FFF2-40B4-BE49-F238E27FC236}">
                <a16:creationId xmlns:a16="http://schemas.microsoft.com/office/drawing/2014/main" id="{1EFEB0C8-F4AC-4381-AB2B-8C7CD2B7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02" y="1342104"/>
            <a:ext cx="2515774" cy="28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44D6-49CB-4A7A-87DC-1DC7D58F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22" y="2400403"/>
            <a:ext cx="10547555" cy="1375184"/>
          </a:xfrm>
        </p:spPr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Το πρόσωπο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Boy Face Head - Free vector graphic on Pixabay">
            <a:extLst>
              <a:ext uri="{FF2B5EF4-FFF2-40B4-BE49-F238E27FC236}">
                <a16:creationId xmlns:a16="http://schemas.microsoft.com/office/drawing/2014/main" id="{01CBF47E-583B-4B54-9911-CADCB6C9EA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64" y="1253331"/>
            <a:ext cx="37972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D97016-71B8-427A-AD92-0F94847B17FF}"/>
              </a:ext>
            </a:extLst>
          </p:cNvPr>
          <p:cNvSpPr/>
          <p:nvPr/>
        </p:nvSpPr>
        <p:spPr>
          <a:xfrm>
            <a:off x="494071" y="481781"/>
            <a:ext cx="10547555" cy="602717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7C2D63-9C4B-462C-B65E-BD697C462DFE}"/>
              </a:ext>
            </a:extLst>
          </p:cNvPr>
          <p:cNvSpPr txBox="1">
            <a:spLocks/>
          </p:cNvSpPr>
          <p:nvPr/>
        </p:nvSpPr>
        <p:spPr>
          <a:xfrm>
            <a:off x="378932" y="4175360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00B050"/>
                </a:solidFill>
              </a:rPr>
              <a:t>το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CE59C-5DAE-4D01-A243-EA41F24B217A}"/>
              </a:ext>
            </a:extLst>
          </p:cNvPr>
          <p:cNvSpPr txBox="1">
            <a:spLocks/>
          </p:cNvSpPr>
          <p:nvPr/>
        </p:nvSpPr>
        <p:spPr>
          <a:xfrm>
            <a:off x="1408736" y="4175360"/>
            <a:ext cx="2655600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  χέρ</a:t>
            </a:r>
            <a:r>
              <a:rPr lang="el-GR" sz="6600" dirty="0">
                <a:solidFill>
                  <a:srgbClr val="00B050"/>
                </a:solidFill>
              </a:rPr>
              <a:t>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47179-C502-4778-B41D-673D1173A8BE}"/>
              </a:ext>
            </a:extLst>
          </p:cNvPr>
          <p:cNvSpPr txBox="1">
            <a:spLocks/>
          </p:cNvSpPr>
          <p:nvPr/>
        </p:nvSpPr>
        <p:spPr>
          <a:xfrm>
            <a:off x="8127665" y="4050890"/>
            <a:ext cx="2510838" cy="14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/>
              <a:t>  </a:t>
            </a:r>
            <a:r>
              <a:rPr lang="el-GR" sz="6600" dirty="0"/>
              <a:t>χέρι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3E51A8-EB1D-4FFA-9FEB-C46B89BA8FA9}"/>
              </a:ext>
            </a:extLst>
          </p:cNvPr>
          <p:cNvSpPr txBox="1">
            <a:spLocks/>
          </p:cNvSpPr>
          <p:nvPr/>
        </p:nvSpPr>
        <p:spPr>
          <a:xfrm>
            <a:off x="9986429" y="4273091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α</a:t>
            </a:r>
            <a:r>
              <a:rPr lang="el-GR" sz="6600" dirty="0">
                <a:solidFill>
                  <a:srgbClr val="0070C0"/>
                </a:solidFill>
              </a:rPr>
              <a:t> </a:t>
            </a:r>
            <a:endParaRPr lang="en-GB" sz="6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C15B4A-2D87-4AFB-AD3A-2BB044A9A487}"/>
              </a:ext>
            </a:extLst>
          </p:cNvPr>
          <p:cNvSpPr txBox="1">
            <a:spLocks/>
          </p:cNvSpPr>
          <p:nvPr/>
        </p:nvSpPr>
        <p:spPr>
          <a:xfrm>
            <a:off x="7104902" y="4283070"/>
            <a:ext cx="1017508" cy="99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τα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A75FA-58FF-4395-B8FA-F0DC8DBB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88" y="775519"/>
            <a:ext cx="2352675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21B36-6920-45BF-8139-9AC3822C4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146" y="690718"/>
            <a:ext cx="2352675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DCF23-5F79-496D-B7B4-B0F73B37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543" y="620424"/>
            <a:ext cx="2510838" cy="34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7C2D63-9C4B-462C-B65E-BD697C462DFE}"/>
              </a:ext>
            </a:extLst>
          </p:cNvPr>
          <p:cNvSpPr txBox="1">
            <a:spLocks/>
          </p:cNvSpPr>
          <p:nvPr/>
        </p:nvSpPr>
        <p:spPr>
          <a:xfrm>
            <a:off x="378932" y="4175360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00B050"/>
                </a:solidFill>
              </a:rPr>
              <a:t>το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CE59C-5DAE-4D01-A243-EA41F24B217A}"/>
              </a:ext>
            </a:extLst>
          </p:cNvPr>
          <p:cNvSpPr txBox="1">
            <a:spLocks/>
          </p:cNvSpPr>
          <p:nvPr/>
        </p:nvSpPr>
        <p:spPr>
          <a:xfrm>
            <a:off x="1408736" y="4175360"/>
            <a:ext cx="2655600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  πόδ</a:t>
            </a:r>
            <a:r>
              <a:rPr lang="el-GR" sz="6600" dirty="0">
                <a:solidFill>
                  <a:srgbClr val="00B050"/>
                </a:solidFill>
              </a:rPr>
              <a:t>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47179-C502-4778-B41D-673D1173A8BE}"/>
              </a:ext>
            </a:extLst>
          </p:cNvPr>
          <p:cNvSpPr txBox="1">
            <a:spLocks/>
          </p:cNvSpPr>
          <p:nvPr/>
        </p:nvSpPr>
        <p:spPr>
          <a:xfrm>
            <a:off x="8127665" y="4050890"/>
            <a:ext cx="2510838" cy="14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/>
              <a:t>  </a:t>
            </a:r>
            <a:r>
              <a:rPr lang="el-GR" sz="6600" dirty="0"/>
              <a:t>πόδι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3E51A8-EB1D-4FFA-9FEB-C46B89BA8FA9}"/>
              </a:ext>
            </a:extLst>
          </p:cNvPr>
          <p:cNvSpPr txBox="1">
            <a:spLocks/>
          </p:cNvSpPr>
          <p:nvPr/>
        </p:nvSpPr>
        <p:spPr>
          <a:xfrm>
            <a:off x="9986429" y="4273091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α</a:t>
            </a:r>
            <a:r>
              <a:rPr lang="el-GR" sz="6600" dirty="0">
                <a:solidFill>
                  <a:srgbClr val="0070C0"/>
                </a:solidFill>
              </a:rPr>
              <a:t> </a:t>
            </a:r>
            <a:endParaRPr lang="en-GB" sz="6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C15B4A-2D87-4AFB-AD3A-2BB044A9A487}"/>
              </a:ext>
            </a:extLst>
          </p:cNvPr>
          <p:cNvSpPr txBox="1">
            <a:spLocks/>
          </p:cNvSpPr>
          <p:nvPr/>
        </p:nvSpPr>
        <p:spPr>
          <a:xfrm>
            <a:off x="7104902" y="4283070"/>
            <a:ext cx="1017508" cy="99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τα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DB3D5E-3DAD-4B59-8BEF-9B95E761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755" y="1787140"/>
            <a:ext cx="1143000" cy="2152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6AB513-6E63-4D40-A99A-1B608944B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467" y="1796665"/>
            <a:ext cx="1038225" cy="21431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4EBE2A-405E-430E-AE3F-47801B1B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83" y="1907765"/>
            <a:ext cx="10382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7C2D63-9C4B-462C-B65E-BD697C462DFE}"/>
              </a:ext>
            </a:extLst>
          </p:cNvPr>
          <p:cNvSpPr txBox="1">
            <a:spLocks/>
          </p:cNvSpPr>
          <p:nvPr/>
        </p:nvSpPr>
        <p:spPr>
          <a:xfrm>
            <a:off x="378932" y="4175360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00B050"/>
                </a:solidFill>
              </a:rPr>
              <a:t>το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CE59C-5DAE-4D01-A243-EA41F24B217A}"/>
              </a:ext>
            </a:extLst>
          </p:cNvPr>
          <p:cNvSpPr txBox="1">
            <a:spLocks/>
          </p:cNvSpPr>
          <p:nvPr/>
        </p:nvSpPr>
        <p:spPr>
          <a:xfrm>
            <a:off x="1226487" y="4050890"/>
            <a:ext cx="2837849" cy="134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  </a:t>
            </a:r>
            <a:r>
              <a:rPr lang="el-GR" sz="7300" dirty="0"/>
              <a:t>γόνατ</a:t>
            </a:r>
            <a:r>
              <a:rPr lang="el-GR" sz="7300" dirty="0">
                <a:solidFill>
                  <a:srgbClr val="00B050"/>
                </a:solidFill>
              </a:rPr>
              <a:t>ο</a:t>
            </a:r>
            <a:endParaRPr lang="en-GB" sz="7300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47179-C502-4778-B41D-673D1173A8BE}"/>
              </a:ext>
            </a:extLst>
          </p:cNvPr>
          <p:cNvSpPr txBox="1">
            <a:spLocks/>
          </p:cNvSpPr>
          <p:nvPr/>
        </p:nvSpPr>
        <p:spPr>
          <a:xfrm>
            <a:off x="8127665" y="4050890"/>
            <a:ext cx="2510838" cy="14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 err="1"/>
              <a:t>γόνατ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3E51A8-EB1D-4FFA-9FEB-C46B89BA8FA9}"/>
              </a:ext>
            </a:extLst>
          </p:cNvPr>
          <p:cNvSpPr txBox="1">
            <a:spLocks/>
          </p:cNvSpPr>
          <p:nvPr/>
        </p:nvSpPr>
        <p:spPr>
          <a:xfrm>
            <a:off x="10115007" y="4273163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α</a:t>
            </a:r>
            <a:r>
              <a:rPr lang="el-GR" sz="6600" dirty="0">
                <a:solidFill>
                  <a:srgbClr val="0070C0"/>
                </a:solidFill>
              </a:rPr>
              <a:t> </a:t>
            </a:r>
            <a:endParaRPr lang="en-GB" sz="6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C15B4A-2D87-4AFB-AD3A-2BB044A9A487}"/>
              </a:ext>
            </a:extLst>
          </p:cNvPr>
          <p:cNvSpPr txBox="1">
            <a:spLocks/>
          </p:cNvSpPr>
          <p:nvPr/>
        </p:nvSpPr>
        <p:spPr>
          <a:xfrm>
            <a:off x="7104902" y="4283070"/>
            <a:ext cx="1017508" cy="99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τα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F9282E-976C-4090-AABE-E431E636A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7" y="946501"/>
            <a:ext cx="830372" cy="3336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70FD1-5F76-4146-96CA-92BD9A87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416" y="881922"/>
            <a:ext cx="904875" cy="3465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8F9C72-D7AA-48A9-84DB-91FC42A81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004" y="946501"/>
            <a:ext cx="933450" cy="334158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B57DE9-8DB7-400B-BF42-FB3CC6A66E18}"/>
              </a:ext>
            </a:extLst>
          </p:cNvPr>
          <p:cNvSpPr/>
          <p:nvPr/>
        </p:nvSpPr>
        <p:spPr>
          <a:xfrm>
            <a:off x="1355769" y="1678562"/>
            <a:ext cx="1347553" cy="106457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470EDE-4746-4C50-A2B2-E77E8199159A}"/>
              </a:ext>
            </a:extLst>
          </p:cNvPr>
          <p:cNvSpPr/>
          <p:nvPr/>
        </p:nvSpPr>
        <p:spPr>
          <a:xfrm>
            <a:off x="8004073" y="1678562"/>
            <a:ext cx="933450" cy="890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7298F0-41B1-4771-98EE-822F20CD3B0E}"/>
              </a:ext>
            </a:extLst>
          </p:cNvPr>
          <p:cNvSpPr/>
          <p:nvPr/>
        </p:nvSpPr>
        <p:spPr>
          <a:xfrm>
            <a:off x="9229004" y="1678562"/>
            <a:ext cx="933450" cy="890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5A577A-2FCE-424E-B9C2-35298D8A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008" y="4414783"/>
            <a:ext cx="447675" cy="733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B46C6A-5102-44E4-8A62-71F63812A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015" y="4471438"/>
            <a:ext cx="4476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18" grpId="0"/>
      <p:bldP spid="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7C2D63-9C4B-462C-B65E-BD697C462DFE}"/>
              </a:ext>
            </a:extLst>
          </p:cNvPr>
          <p:cNvSpPr txBox="1">
            <a:spLocks/>
          </p:cNvSpPr>
          <p:nvPr/>
        </p:nvSpPr>
        <p:spPr>
          <a:xfrm>
            <a:off x="378932" y="4175360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00B050"/>
                </a:solidFill>
              </a:rPr>
              <a:t>το</a:t>
            </a:r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2CE59C-5DAE-4D01-A243-EA41F24B217A}"/>
              </a:ext>
            </a:extLst>
          </p:cNvPr>
          <p:cNvSpPr txBox="1">
            <a:spLocks/>
          </p:cNvSpPr>
          <p:nvPr/>
        </p:nvSpPr>
        <p:spPr>
          <a:xfrm>
            <a:off x="1261251" y="4090218"/>
            <a:ext cx="3064941" cy="1261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/>
              <a:t>  δάχτυλ</a:t>
            </a:r>
            <a:r>
              <a:rPr lang="el-GR" sz="6600" dirty="0">
                <a:solidFill>
                  <a:srgbClr val="00B050"/>
                </a:solidFill>
              </a:rPr>
              <a:t>ο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47179-C502-4778-B41D-673D1173A8BE}"/>
              </a:ext>
            </a:extLst>
          </p:cNvPr>
          <p:cNvSpPr txBox="1">
            <a:spLocks/>
          </p:cNvSpPr>
          <p:nvPr/>
        </p:nvSpPr>
        <p:spPr>
          <a:xfrm>
            <a:off x="8140131" y="3824752"/>
            <a:ext cx="2510838" cy="14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/>
              <a:t>  </a:t>
            </a:r>
            <a:r>
              <a:rPr lang="el-GR" sz="6600" dirty="0" err="1"/>
              <a:t>δάχτυλ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3E51A8-EB1D-4FFA-9FEB-C46B89BA8FA9}"/>
              </a:ext>
            </a:extLst>
          </p:cNvPr>
          <p:cNvSpPr txBox="1">
            <a:spLocks/>
          </p:cNvSpPr>
          <p:nvPr/>
        </p:nvSpPr>
        <p:spPr>
          <a:xfrm>
            <a:off x="10321699" y="4263257"/>
            <a:ext cx="1047969" cy="101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α</a:t>
            </a:r>
            <a:r>
              <a:rPr lang="el-GR" sz="6600" dirty="0">
                <a:solidFill>
                  <a:srgbClr val="0070C0"/>
                </a:solidFill>
              </a:rPr>
              <a:t> </a:t>
            </a:r>
            <a:endParaRPr lang="en-GB" sz="6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C15B4A-2D87-4AFB-AD3A-2BB044A9A487}"/>
              </a:ext>
            </a:extLst>
          </p:cNvPr>
          <p:cNvSpPr txBox="1">
            <a:spLocks/>
          </p:cNvSpPr>
          <p:nvPr/>
        </p:nvSpPr>
        <p:spPr>
          <a:xfrm>
            <a:off x="7104902" y="4283070"/>
            <a:ext cx="1017508" cy="99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>
                <a:solidFill>
                  <a:srgbClr val="FF0000"/>
                </a:solidFill>
              </a:rPr>
              <a:t>τα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Raise The Index Finger Gesture Illustration, Finger Clipart, Rising Index  Finger Gesture, Gesture Illustration PNG and Vector with Transparent  Background for Fr… | Logo design inspiration creative, Hand logo,  Illustration">
            <a:extLst>
              <a:ext uri="{FF2B5EF4-FFF2-40B4-BE49-F238E27FC236}">
                <a16:creationId xmlns:a16="http://schemas.microsoft.com/office/drawing/2014/main" id="{538086C4-E526-4D73-AE61-451AD6BB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2" y="568708"/>
            <a:ext cx="2738147" cy="3793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74CF33-6CF8-499C-B6C1-505D8D715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88" y="737419"/>
            <a:ext cx="2331331" cy="36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2ECD37D-36FD-4C40-BCAA-CF43D666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760" y="887794"/>
            <a:ext cx="7183120" cy="53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3" name="Title 20">
            <a:extLst>
              <a:ext uri="{FF2B5EF4-FFF2-40B4-BE49-F238E27FC236}">
                <a16:creationId xmlns:a16="http://schemas.microsoft.com/office/drawing/2014/main" id="{848D7868-955A-4595-A8A6-35CD7454F0B2}"/>
              </a:ext>
            </a:extLst>
          </p:cNvPr>
          <p:cNvSpPr txBox="1">
            <a:spLocks/>
          </p:cNvSpPr>
          <p:nvPr/>
        </p:nvSpPr>
        <p:spPr>
          <a:xfrm>
            <a:off x="5273041" y="3080151"/>
            <a:ext cx="2265680" cy="697697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kern="0" dirty="0">
                <a:solidFill>
                  <a:srgbClr val="FF0000"/>
                </a:solidFill>
              </a:rPr>
              <a:t>Μπράβο</a:t>
            </a:r>
            <a:r>
              <a:rPr lang="en-GB" sz="2822" b="1" kern="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2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49F0F295-137D-46B2-9DBF-B13A8476E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4013" y="3211970"/>
            <a:ext cx="8220075" cy="993775"/>
          </a:xfrm>
        </p:spPr>
        <p:txBody>
          <a:bodyPr/>
          <a:lstStyle/>
          <a:p>
            <a:r>
              <a:rPr lang="el-GR" altLang="en-US" dirty="0">
                <a:solidFill>
                  <a:srgbClr val="00B050"/>
                </a:solidFill>
                <a:latin typeface="Twinkl SemiBold"/>
              </a:rPr>
              <a:t>το  </a:t>
            </a:r>
            <a:r>
              <a:rPr lang="el-GR" altLang="en-US" dirty="0">
                <a:latin typeface="Twinkl SemiBold"/>
              </a:rPr>
              <a:t> κεφάλ</a:t>
            </a:r>
            <a:r>
              <a:rPr lang="el-GR" altLang="en-US" dirty="0">
                <a:solidFill>
                  <a:srgbClr val="00B050"/>
                </a:solidFill>
                <a:latin typeface="Twinkl SemiBold"/>
              </a:rPr>
              <a:t>ι</a:t>
            </a:r>
            <a:endParaRPr lang="en-GB" altLang="en-US" dirty="0">
              <a:solidFill>
                <a:srgbClr val="00B050"/>
              </a:solidFill>
              <a:latin typeface="Twinkl SemiBold"/>
            </a:endParaRPr>
          </a:p>
        </p:txBody>
      </p:sp>
      <p:pic>
        <p:nvPicPr>
          <p:cNvPr id="2050" name="Picture 2" descr="Boy Face Head - Free vector graphic on Pixabay">
            <a:extLst>
              <a:ext uri="{FF2B5EF4-FFF2-40B4-BE49-F238E27FC236}">
                <a16:creationId xmlns:a16="http://schemas.microsoft.com/office/drawing/2014/main" id="{652EB5D2-86CA-471F-AF1F-9AF59001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79" y="-98323"/>
            <a:ext cx="598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F028BB-EC25-4E15-826F-3D41A23A68FD}"/>
              </a:ext>
            </a:extLst>
          </p:cNvPr>
          <p:cNvSpPr/>
          <p:nvPr/>
        </p:nvSpPr>
        <p:spPr>
          <a:xfrm>
            <a:off x="1186347" y="3144733"/>
            <a:ext cx="3598761" cy="112825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894CF3D-8E0D-4BD6-9221-F93E472CC258}"/>
              </a:ext>
            </a:extLst>
          </p:cNvPr>
          <p:cNvSpPr/>
          <p:nvPr/>
        </p:nvSpPr>
        <p:spPr>
          <a:xfrm>
            <a:off x="4886632" y="1848465"/>
            <a:ext cx="914400" cy="3864077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924" y="1916574"/>
            <a:ext cx="8529792" cy="1072432"/>
          </a:xfrm>
        </p:spPr>
        <p:txBody>
          <a:bodyPr/>
          <a:lstStyle/>
          <a:p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τα</a:t>
            </a:r>
            <a:r>
              <a:rPr lang="el-GR" altLang="en-US" dirty="0">
                <a:latin typeface="Twinkl SemiBold"/>
              </a:rPr>
              <a:t>   μαλλι</a:t>
            </a:r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ά</a:t>
            </a:r>
            <a:endParaRPr lang="en-GB" altLang="en-US" dirty="0">
              <a:solidFill>
                <a:srgbClr val="FF0000"/>
              </a:solidFill>
              <a:latin typeface="Twinkl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2C93E-62C2-4FD1-88F1-FE96E786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357" y="648930"/>
            <a:ext cx="3317259" cy="45228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E5CBDD-211E-4C3C-BA13-5B1420E730CC}"/>
              </a:ext>
            </a:extLst>
          </p:cNvPr>
          <p:cNvSpPr/>
          <p:nvPr/>
        </p:nvSpPr>
        <p:spPr>
          <a:xfrm>
            <a:off x="301368" y="1888664"/>
            <a:ext cx="3598761" cy="11282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163" y="2573697"/>
            <a:ext cx="8220075" cy="993775"/>
          </a:xfrm>
        </p:spPr>
        <p:txBody>
          <a:bodyPr/>
          <a:lstStyle/>
          <a:p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τα </a:t>
            </a:r>
            <a:r>
              <a:rPr lang="el-GR" altLang="en-US" dirty="0">
                <a:latin typeface="Twinkl SemiBold"/>
              </a:rPr>
              <a:t> μάτι</a:t>
            </a:r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α</a:t>
            </a:r>
            <a:endParaRPr lang="en-GB" altLang="en-US" dirty="0">
              <a:solidFill>
                <a:srgbClr val="FF0000"/>
              </a:solidFill>
              <a:latin typeface="Twinkl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28ABB-C362-40C0-AF3F-B8D5B8EB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633" y="1854148"/>
            <a:ext cx="2672954" cy="2164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40FAE-744B-4AFB-A44C-3E79E0E4B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450" y="2097628"/>
            <a:ext cx="2164788" cy="204282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AFED50-BCFF-474A-9ACB-A7B5EED954A9}"/>
              </a:ext>
            </a:extLst>
          </p:cNvPr>
          <p:cNvSpPr/>
          <p:nvPr/>
        </p:nvSpPr>
        <p:spPr>
          <a:xfrm>
            <a:off x="580103" y="2554916"/>
            <a:ext cx="3048000" cy="11282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F09BCA7A-F6D0-42BE-9922-90421A3DF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168" y="2652356"/>
            <a:ext cx="8220075" cy="993775"/>
          </a:xfrm>
        </p:spPr>
        <p:txBody>
          <a:bodyPr/>
          <a:lstStyle/>
          <a:p>
            <a:r>
              <a:rPr lang="el-GR" altLang="en-US" dirty="0">
                <a:solidFill>
                  <a:srgbClr val="FF3399"/>
                </a:solidFill>
                <a:latin typeface="Twinkl SemiBold"/>
              </a:rPr>
              <a:t>η</a:t>
            </a:r>
            <a:r>
              <a:rPr lang="el-GR" altLang="en-US" dirty="0">
                <a:latin typeface="Twinkl SemiBold"/>
              </a:rPr>
              <a:t>  μύτ</a:t>
            </a:r>
            <a:r>
              <a:rPr lang="el-GR" altLang="en-US" dirty="0">
                <a:solidFill>
                  <a:srgbClr val="FF3399"/>
                </a:solidFill>
                <a:latin typeface="Twinkl SemiBold"/>
              </a:rPr>
              <a:t>η</a:t>
            </a:r>
            <a:endParaRPr lang="en-GB" altLang="en-US" dirty="0">
              <a:solidFill>
                <a:srgbClr val="FF3399"/>
              </a:solidFill>
              <a:latin typeface="Twinkl SemiBold"/>
            </a:endParaRPr>
          </a:p>
        </p:txBody>
      </p:sp>
      <p:pic>
        <p:nvPicPr>
          <p:cNvPr id="3074" name="Picture 2" descr="Long Nose vector">
            <a:extLst>
              <a:ext uri="{FF2B5EF4-FFF2-40B4-BE49-F238E27FC236}">
                <a16:creationId xmlns:a16="http://schemas.microsoft.com/office/drawing/2014/main" id="{65E840DB-2BBE-4052-ABA3-E6556FF7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03" y="1717573"/>
            <a:ext cx="2667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DF60E-04D1-45D6-B3DF-C7C9FD90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009" y="976031"/>
            <a:ext cx="1534754" cy="21732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60B408-CE43-40D6-9234-101C69D481BC}"/>
              </a:ext>
            </a:extLst>
          </p:cNvPr>
          <p:cNvSpPr/>
          <p:nvPr/>
        </p:nvSpPr>
        <p:spPr>
          <a:xfrm>
            <a:off x="321109" y="2652356"/>
            <a:ext cx="2933370" cy="1074070"/>
          </a:xfrm>
          <a:prstGeom prst="round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49F0F295-137D-46B2-9DBF-B13A8476E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53" y="2622153"/>
            <a:ext cx="8220075" cy="993775"/>
          </a:xfrm>
        </p:spPr>
        <p:txBody>
          <a:bodyPr/>
          <a:lstStyle/>
          <a:p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τα</a:t>
            </a:r>
            <a:r>
              <a:rPr lang="el-GR" altLang="en-US" dirty="0">
                <a:latin typeface="Twinkl SemiBold"/>
              </a:rPr>
              <a:t>  αυτι</a:t>
            </a:r>
            <a:r>
              <a:rPr lang="el-GR" altLang="en-US" dirty="0">
                <a:solidFill>
                  <a:srgbClr val="FF0000"/>
                </a:solidFill>
                <a:latin typeface="Twinkl SemiBold"/>
              </a:rPr>
              <a:t>ά</a:t>
            </a:r>
            <a:endParaRPr lang="en-GB" altLang="en-US" dirty="0">
              <a:solidFill>
                <a:srgbClr val="FF0000"/>
              </a:solidFill>
              <a:latin typeface="Twinkl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302E9-4593-4FC0-90B0-E0241844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454" y="1326484"/>
            <a:ext cx="1691148" cy="3222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FAC22-718B-4F5F-A3B9-B414765D1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582" y="1507789"/>
            <a:ext cx="1856161" cy="322250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F63BD2-3856-4690-B6D6-30D926F980AC}"/>
              </a:ext>
            </a:extLst>
          </p:cNvPr>
          <p:cNvSpPr/>
          <p:nvPr/>
        </p:nvSpPr>
        <p:spPr>
          <a:xfrm>
            <a:off x="212878" y="2554916"/>
            <a:ext cx="3598761" cy="11282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C0B2448E-1AA5-4A7C-9BBA-88173DA98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292" y="2839168"/>
            <a:ext cx="8220075" cy="993775"/>
          </a:xfrm>
        </p:spPr>
        <p:txBody>
          <a:bodyPr/>
          <a:lstStyle/>
          <a:p>
            <a:r>
              <a:rPr lang="el-GR" altLang="en-US" dirty="0">
                <a:solidFill>
                  <a:srgbClr val="00B050"/>
                </a:solidFill>
                <a:latin typeface="Twinkl SemiBold"/>
              </a:rPr>
              <a:t>τ</a:t>
            </a:r>
            <a:r>
              <a:rPr lang="en-GB" altLang="en-US" dirty="0">
                <a:solidFill>
                  <a:srgbClr val="00B050"/>
                </a:solidFill>
                <a:latin typeface="Twinkl SemiBold"/>
              </a:rPr>
              <a:t>o </a:t>
            </a:r>
            <a:r>
              <a:rPr lang="el-GR" altLang="en-US" dirty="0">
                <a:latin typeface="Twinkl SemiBold"/>
              </a:rPr>
              <a:t>στόμ</a:t>
            </a:r>
            <a:r>
              <a:rPr lang="el-GR" altLang="en-US" dirty="0">
                <a:solidFill>
                  <a:srgbClr val="00B050"/>
                </a:solidFill>
                <a:latin typeface="Twinkl SemiBold"/>
              </a:rPr>
              <a:t>α</a:t>
            </a:r>
            <a:endParaRPr lang="en-GB" altLang="en-US" dirty="0">
              <a:solidFill>
                <a:srgbClr val="00B050"/>
              </a:solidFill>
              <a:latin typeface="Twinkl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5C8F9-9AF2-43F2-A52E-9319782C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29" y="1766255"/>
            <a:ext cx="5019829" cy="29365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691CB2-4D5C-410C-83C0-F77148971753}"/>
              </a:ext>
            </a:extLst>
          </p:cNvPr>
          <p:cNvSpPr/>
          <p:nvPr/>
        </p:nvSpPr>
        <p:spPr>
          <a:xfrm>
            <a:off x="645573" y="2771929"/>
            <a:ext cx="3598761" cy="112825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44D6-49CB-4A7A-87DC-1DC7D58F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" y="2400403"/>
            <a:ext cx="10547555" cy="1375184"/>
          </a:xfrm>
        </p:spPr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Το σώμα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0CD253-1596-4445-B8A5-288D70A9E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1360" y="1233948"/>
            <a:ext cx="4429279" cy="5083277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23528E-CD19-4129-B974-8AB06CBC2AE1}"/>
              </a:ext>
            </a:extLst>
          </p:cNvPr>
          <p:cNvSpPr/>
          <p:nvPr/>
        </p:nvSpPr>
        <p:spPr>
          <a:xfrm>
            <a:off x="494071" y="481781"/>
            <a:ext cx="10547555" cy="602717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8823</TotalTime>
  <Words>94</Words>
  <Application>Microsoft Macintosh PowerPoint</Application>
  <PresentationFormat>Widescreen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Twinkl SemiBold</vt:lpstr>
      <vt:lpstr>Office Theme</vt:lpstr>
      <vt:lpstr>PowerPoint Presentation</vt:lpstr>
      <vt:lpstr>Το πρόσωπο</vt:lpstr>
      <vt:lpstr>το   κεφάλι</vt:lpstr>
      <vt:lpstr>τα   μαλλιά</vt:lpstr>
      <vt:lpstr>τα  μάτια</vt:lpstr>
      <vt:lpstr>η  μύτη</vt:lpstr>
      <vt:lpstr>τα  αυτιά</vt:lpstr>
      <vt:lpstr>τo στόμα</vt:lpstr>
      <vt:lpstr>Το σώμα</vt:lpstr>
      <vt:lpstr>τα   χέρια</vt:lpstr>
      <vt:lpstr>τα   δάχτυλα</vt:lpstr>
      <vt:lpstr>τα   πόδια</vt:lpstr>
      <vt:lpstr>Τα      όνατα</vt:lpstr>
      <vt:lpstr>Άσκηση:    Από το ένα                   στα πολλά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Prodromou</dc:creator>
  <cp:lastModifiedBy>Tsangari, Androulla</cp:lastModifiedBy>
  <cp:revision>8</cp:revision>
  <dcterms:created xsi:type="dcterms:W3CDTF">2021-11-01T19:33:35Z</dcterms:created>
  <dcterms:modified xsi:type="dcterms:W3CDTF">2022-01-11T20:16:19Z</dcterms:modified>
</cp:coreProperties>
</file>