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0" r:id="rId3"/>
    <p:sldId id="257" r:id="rId4"/>
    <p:sldId id="26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>
        <p:scale>
          <a:sx n="46" d="100"/>
          <a:sy n="46" d="100"/>
        </p:scale>
        <p:origin x="-630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D358-505B-4F00-A07A-20C3F17D40A7}" type="datetimeFigureOut">
              <a:rPr lang="en-US" smtClean="0"/>
              <a:pPr/>
              <a:t>12/3/2021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1E52A-034F-42A6-BBC0-E123D675D31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D358-505B-4F00-A07A-20C3F17D40A7}" type="datetimeFigureOut">
              <a:rPr lang="en-US" smtClean="0"/>
              <a:pPr/>
              <a:t>12/3/2021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1E52A-034F-42A6-BBC0-E123D675D31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D358-505B-4F00-A07A-20C3F17D40A7}" type="datetimeFigureOut">
              <a:rPr lang="en-US" smtClean="0"/>
              <a:pPr/>
              <a:t>12/3/2021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1E52A-034F-42A6-BBC0-E123D675D31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D358-505B-4F00-A07A-20C3F17D40A7}" type="datetimeFigureOut">
              <a:rPr lang="en-US" smtClean="0"/>
              <a:pPr/>
              <a:t>12/3/2021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1E52A-034F-42A6-BBC0-E123D675D31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D358-505B-4F00-A07A-20C3F17D40A7}" type="datetimeFigureOut">
              <a:rPr lang="en-US" smtClean="0"/>
              <a:pPr/>
              <a:t>12/3/2021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1E52A-034F-42A6-BBC0-E123D675D31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D358-505B-4F00-A07A-20C3F17D40A7}" type="datetimeFigureOut">
              <a:rPr lang="en-US" smtClean="0"/>
              <a:pPr/>
              <a:t>12/3/2021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1E52A-034F-42A6-BBC0-E123D675D31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D358-505B-4F00-A07A-20C3F17D40A7}" type="datetimeFigureOut">
              <a:rPr lang="en-US" smtClean="0"/>
              <a:pPr/>
              <a:t>12/3/2021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1E52A-034F-42A6-BBC0-E123D675D31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D358-505B-4F00-A07A-20C3F17D40A7}" type="datetimeFigureOut">
              <a:rPr lang="en-US" smtClean="0"/>
              <a:pPr/>
              <a:t>12/3/2021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1E52A-034F-42A6-BBC0-E123D675D31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D358-505B-4F00-A07A-20C3F17D40A7}" type="datetimeFigureOut">
              <a:rPr lang="en-US" smtClean="0"/>
              <a:pPr/>
              <a:t>12/3/2021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1E52A-034F-42A6-BBC0-E123D675D31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D358-505B-4F00-A07A-20C3F17D40A7}" type="datetimeFigureOut">
              <a:rPr lang="en-US" smtClean="0"/>
              <a:pPr/>
              <a:t>12/3/2021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1E52A-034F-42A6-BBC0-E123D675D31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D358-505B-4F00-A07A-20C3F17D40A7}" type="datetimeFigureOut">
              <a:rPr lang="en-US" smtClean="0"/>
              <a:pPr/>
              <a:t>12/3/2021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1E52A-034F-42A6-BBC0-E123D675D31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6D358-505B-4F00-A07A-20C3F17D40A7}" type="datetimeFigureOut">
              <a:rPr lang="en-US" smtClean="0"/>
              <a:pPr/>
              <a:t>12/3/2021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1E52A-034F-42A6-BBC0-E123D675D31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http://1.bp.blogspot.com/_L_IZiFQmST4/TRNG0a8sZUI/AAAAAAAAAGc/ch6LWxZ5DrM/s1600/kourampiedes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012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892" y="188640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 smtClean="0"/>
              <a:t>Κουραμπιέδες</a:t>
            </a:r>
            <a:endParaRPr lang="en-GB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20472" cy="6297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7944" y="5013176"/>
            <a:ext cx="4474840" cy="1143000"/>
          </a:xfrm>
        </p:spPr>
        <p:txBody>
          <a:bodyPr/>
          <a:lstStyle/>
          <a:p>
            <a:r>
              <a:rPr lang="el-GR" smtClean="0"/>
              <a:t>η γαλοπούλα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http://1.bp.blogspot.com/-EQflH1FtkU0/UNDTBX8_0kI/AAAAAAAAA4s/uWE87LYwlCY/s1600/PC1810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82061" cy="79726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91935" y="20782"/>
            <a:ext cx="4000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 smtClean="0"/>
              <a:t>Μελομακάρονα</a:t>
            </a:r>
            <a:endParaRPr lang="en-GB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6237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16216" y="0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/>
              <a:t>Βασιλόπιτα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xmlns="" val="3896749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5</Words>
  <Application>Microsoft Office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η γαλοπούλα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τραπέζι των Χριστουγέννων</dc:title>
  <dc:creator>Maria</dc:creator>
  <cp:lastModifiedBy>HP</cp:lastModifiedBy>
  <cp:revision>16</cp:revision>
  <dcterms:created xsi:type="dcterms:W3CDTF">2014-12-11T09:59:45Z</dcterms:created>
  <dcterms:modified xsi:type="dcterms:W3CDTF">2021-12-03T03:44:35Z</dcterms:modified>
</cp:coreProperties>
</file>