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70" r:id="rId2"/>
    <p:sldId id="260" r:id="rId3"/>
    <p:sldId id="261" r:id="rId4"/>
    <p:sldId id="262" r:id="rId5"/>
    <p:sldId id="263" r:id="rId6"/>
    <p:sldId id="264" r:id="rId7"/>
    <p:sldId id="265" r:id="rId8"/>
    <p:sldId id="267" r:id="rId9"/>
    <p:sldId id="268" r:id="rId10"/>
    <p:sldId id="272" r:id="rId11"/>
    <p:sldId id="273" r:id="rId1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68"/>
  </p:normalViewPr>
  <p:slideViewPr>
    <p:cSldViewPr>
      <p:cViewPr varScale="1">
        <p:scale>
          <a:sx n="92" d="100"/>
          <a:sy n="92" d="100"/>
        </p:scale>
        <p:origin x="1664" y="1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8"/>
          <p:cNvSpPr/>
          <p:nvPr/>
        </p:nvSpPr>
        <p:spPr>
          <a:xfrm>
            <a:off x="2133600" y="1752600"/>
            <a:ext cx="4507992" cy="39349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7"/>
          <p:cNvSpPr txBox="1"/>
          <p:nvPr/>
        </p:nvSpPr>
        <p:spPr>
          <a:xfrm>
            <a:off x="0" y="685800"/>
            <a:ext cx="91440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175" algn="ctr">
              <a:lnSpc>
                <a:spcPct val="100000"/>
              </a:lnSpc>
              <a:spcBef>
                <a:spcPts val="100"/>
              </a:spcBef>
            </a:pPr>
            <a:r>
              <a:rPr lang="el-GR" sz="3600" b="1" u="sng" dirty="0">
                <a:latin typeface="MariaAvraam" pitchFamily="2" charset="0"/>
                <a:cs typeface="Arial"/>
              </a:rPr>
              <a:t>Η γέννηση του Χριστού</a:t>
            </a:r>
            <a:endParaRPr sz="3600" b="1" u="sng" dirty="0">
              <a:latin typeface="MariaAvraam" pitchFamily="2" charset="0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95400"/>
            <a:ext cx="771207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04800" y="381000"/>
            <a:ext cx="861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>
                <a:latin typeface="MariaAvraam" pitchFamily="2" charset="0"/>
              </a:rPr>
              <a:t>Οι άγγελοι έψαλλαν στον ουρανό.</a:t>
            </a:r>
          </a:p>
          <a:p>
            <a:endParaRPr lang="en-US" sz="3600" dirty="0">
              <a:latin typeface="MariaAvraam" pitchFamily="2" charset="0"/>
            </a:endParaRPr>
          </a:p>
          <a:p>
            <a:endParaRPr lang="en-US" sz="3600" dirty="0">
              <a:latin typeface="MariaAvraam" pitchFamily="2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838200"/>
            <a:ext cx="7712075" cy="4212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5638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dirty="0">
                <a:latin typeface="MariaAvraam" pitchFamily="2" charset="0"/>
              </a:rPr>
              <a:t>Καλά Χριστούγεννα σε όλους!</a:t>
            </a:r>
            <a:r>
              <a:rPr lang="el-GR" dirty="0">
                <a:latin typeface="MariaAvraam" pitchFamily="2" charset="0"/>
              </a:rPr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1066800"/>
            <a:ext cx="4114800" cy="391709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el-GR" sz="3600" dirty="0">
                <a:latin typeface="MariaAvraam" pitchFamily="2" charset="0"/>
                <a:cs typeface="Arial"/>
              </a:rPr>
              <a:t>Ο Ιωσήφ και η Μαρία ξεκίνησαν για την Βηθλεέμ.</a:t>
            </a:r>
          </a:p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endParaRPr lang="el-GR" sz="3600" dirty="0">
              <a:latin typeface="MariaAvraam" pitchFamily="2" charset="0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el-GR" sz="3600" dirty="0">
                <a:latin typeface="MariaAvraam" pitchFamily="2" charset="0"/>
                <a:cs typeface="Arial"/>
              </a:rPr>
              <a:t>Η Μαρία ήταν έγκυος το μικρό Χριστό.</a:t>
            </a:r>
            <a:endParaRPr sz="3600" dirty="0">
              <a:latin typeface="MariaAvraam" pitchFamily="2" charset="0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419600" y="142875"/>
            <a:ext cx="4510024" cy="6572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0" y="838200"/>
            <a:ext cx="3810000" cy="44448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29895">
              <a:lnSpc>
                <a:spcPct val="100000"/>
              </a:lnSpc>
              <a:spcBef>
                <a:spcPts val="100"/>
              </a:spcBef>
            </a:pPr>
            <a:r>
              <a:rPr lang="el-GR" sz="3600" spc="-40" dirty="0">
                <a:latin typeface="MariaAvraam" pitchFamily="2" charset="0"/>
                <a:cs typeface="Arial"/>
              </a:rPr>
              <a:t>Δεν βρήκαν δωμάτιο να μείνουν γιατί όλα ήταν γεμάτα. Το μόνο που βρήκαν ήταν ένας στάβλος.</a:t>
            </a:r>
            <a:endParaRPr sz="3600" dirty="0">
              <a:latin typeface="MariaAvraam" pitchFamily="2" charset="0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14750" y="142875"/>
            <a:ext cx="5143500" cy="6515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" y="1371600"/>
            <a:ext cx="4114800" cy="33624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82905">
              <a:lnSpc>
                <a:spcPct val="100000"/>
              </a:lnSpc>
              <a:spcBef>
                <a:spcPts val="100"/>
              </a:spcBef>
            </a:pPr>
            <a:r>
              <a:rPr lang="el-GR" sz="3600" spc="-5" dirty="0">
                <a:latin typeface="MariaAvraam" pitchFamily="2" charset="0"/>
                <a:cs typeface="Arial"/>
              </a:rPr>
              <a:t>Στην Βηθλεέμ η Μαρία γέννησε ένα μικρό αγόρι. </a:t>
            </a:r>
            <a:endParaRPr lang="en-US" sz="3600" spc="-5" dirty="0">
              <a:latin typeface="MariaAvraam" pitchFamily="2" charset="0"/>
              <a:cs typeface="Arial"/>
            </a:endParaRPr>
          </a:p>
          <a:p>
            <a:pPr marL="12700" marR="382905">
              <a:lnSpc>
                <a:spcPct val="100000"/>
              </a:lnSpc>
              <a:spcBef>
                <a:spcPts val="100"/>
              </a:spcBef>
            </a:pPr>
            <a:endParaRPr lang="en-US" sz="3600" spc="-5" dirty="0">
              <a:latin typeface="MariaAvraam" pitchFamily="2" charset="0"/>
              <a:cs typeface="Arial"/>
            </a:endParaRPr>
          </a:p>
          <a:p>
            <a:pPr marL="12700" marR="382905">
              <a:lnSpc>
                <a:spcPct val="100000"/>
              </a:lnSpc>
              <a:spcBef>
                <a:spcPts val="100"/>
              </a:spcBef>
            </a:pPr>
            <a:r>
              <a:rPr lang="el-GR" sz="3600" spc="-5" dirty="0">
                <a:latin typeface="MariaAvraam" pitchFamily="2" charset="0"/>
                <a:cs typeface="Arial"/>
              </a:rPr>
              <a:t>Τον ονόμασε Ιησού.</a:t>
            </a:r>
            <a:endParaRPr sz="3600" dirty="0">
              <a:latin typeface="MariaAvraam" pitchFamily="2" charset="0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29126" y="142875"/>
            <a:ext cx="5000625" cy="6584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3014" y="141478"/>
            <a:ext cx="3745586" cy="66864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0810">
              <a:lnSpc>
                <a:spcPct val="100000"/>
              </a:lnSpc>
              <a:spcBef>
                <a:spcPts val="100"/>
              </a:spcBef>
            </a:pPr>
            <a:r>
              <a:rPr lang="el-GR" sz="3600" spc="-40" dirty="0">
                <a:latin typeface="MariaAvraam" pitchFamily="2" charset="0"/>
                <a:cs typeface="Arial"/>
              </a:rPr>
              <a:t>Ένας άγγελος εμφανίστηκε στους βοσκούς και τους είπε ότι γεννήθηκε ένας σωτήρας </a:t>
            </a:r>
            <a:r>
              <a:rPr lang="" sz="3600" spc="-40">
                <a:latin typeface="MariaAvraam" pitchFamily="2" charset="0"/>
                <a:cs typeface="Arial"/>
              </a:rPr>
              <a:t>.</a:t>
            </a:r>
          </a:p>
          <a:p>
            <a:pPr marL="12700" marR="130810">
              <a:lnSpc>
                <a:spcPct val="100000"/>
              </a:lnSpc>
              <a:spcBef>
                <a:spcPts val="100"/>
              </a:spcBef>
            </a:pPr>
            <a:endParaRPr lang="" sz="3600" spc="-40">
              <a:latin typeface="MariaAvraam" pitchFamily="2" charset="0"/>
              <a:cs typeface="Arial"/>
            </a:endParaRPr>
          </a:p>
          <a:p>
            <a:pPr marL="12700" marR="130810">
              <a:lnSpc>
                <a:spcPct val="100000"/>
              </a:lnSpc>
              <a:spcBef>
                <a:spcPts val="100"/>
              </a:spcBef>
            </a:pPr>
            <a:r>
              <a:rPr lang="el-GR" sz="3600" spc="-40" dirty="0">
                <a:latin typeface="MariaAvraam" pitchFamily="2" charset="0"/>
                <a:cs typeface="Arial"/>
              </a:rPr>
              <a:t> Τους είπε να ακολουθήσουν ένα λαμπρό αστέρι για να τον βρουν</a:t>
            </a:r>
            <a:r>
              <a:rPr lang="" sz="3600" spc="-40">
                <a:latin typeface="MariaAvraam" pitchFamily="2" charset="0"/>
                <a:cs typeface="Arial"/>
              </a:rPr>
              <a:t>.</a:t>
            </a:r>
            <a:endParaRPr sz="3600" dirty="0">
              <a:latin typeface="MariaAvraam" pitchFamily="2" charset="0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29126" y="71437"/>
            <a:ext cx="5071999" cy="6635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0368" y="292354"/>
            <a:ext cx="4193032" cy="649023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l-GR" sz="3200" spc="-10" dirty="0">
                <a:latin typeface="MariaAvraam" pitchFamily="2" charset="0"/>
                <a:cs typeface="Arial"/>
              </a:rPr>
              <a:t>Α</a:t>
            </a:r>
            <a:r>
              <a:rPr sz="3200" spc="-5" dirty="0" err="1">
                <a:latin typeface="MariaAvraam" pitchFamily="2" charset="0"/>
                <a:cs typeface="Arial"/>
              </a:rPr>
              <a:t>κολούθησαν</a:t>
            </a:r>
            <a:r>
              <a:rPr sz="3200" spc="-5" dirty="0">
                <a:latin typeface="MariaAvraam" pitchFamily="2" charset="0"/>
                <a:cs typeface="Arial"/>
              </a:rPr>
              <a:t>  </a:t>
            </a:r>
            <a:r>
              <a:rPr sz="3200" spc="-25" dirty="0" err="1">
                <a:latin typeface="MariaAvraam" pitchFamily="2" charset="0"/>
                <a:cs typeface="Arial"/>
              </a:rPr>
              <a:t>το</a:t>
            </a:r>
            <a:r>
              <a:rPr sz="3200" spc="-25" dirty="0">
                <a:latin typeface="MariaAvraam" pitchFamily="2" charset="0"/>
                <a:cs typeface="Arial"/>
              </a:rPr>
              <a:t> </a:t>
            </a:r>
            <a:r>
              <a:rPr sz="3200" spc="-5" dirty="0" err="1">
                <a:latin typeface="MariaAvraam" pitchFamily="2" charset="0"/>
                <a:cs typeface="Arial"/>
              </a:rPr>
              <a:t>άστ</a:t>
            </a:r>
            <a:r>
              <a:rPr lang="el-GR" sz="3200" spc="-5" dirty="0" err="1">
                <a:latin typeface="MariaAvraam" pitchFamily="2" charset="0"/>
                <a:cs typeface="Arial"/>
              </a:rPr>
              <a:t>έρι</a:t>
            </a:r>
            <a:r>
              <a:rPr sz="3200" spc="-5" dirty="0">
                <a:latin typeface="MariaAvraam" pitchFamily="2" charset="0"/>
                <a:cs typeface="Arial"/>
              </a:rPr>
              <a:t> </a:t>
            </a:r>
            <a:r>
              <a:rPr lang="el-GR" sz="3200" dirty="0">
                <a:latin typeface="MariaAvraam" pitchFamily="2" charset="0"/>
                <a:cs typeface="Arial"/>
              </a:rPr>
              <a:t>και β</a:t>
            </a:r>
            <a:r>
              <a:rPr sz="3200" spc="-10" dirty="0" err="1">
                <a:latin typeface="MariaAvraam" pitchFamily="2" charset="0"/>
                <a:cs typeface="Arial"/>
              </a:rPr>
              <a:t>ρήκαν</a:t>
            </a:r>
            <a:r>
              <a:rPr sz="3200" spc="-10" dirty="0">
                <a:latin typeface="MariaAvraam" pitchFamily="2" charset="0"/>
                <a:cs typeface="Arial"/>
              </a:rPr>
              <a:t> </a:t>
            </a:r>
            <a:r>
              <a:rPr sz="3200" spc="-15" dirty="0">
                <a:latin typeface="MariaAvraam" pitchFamily="2" charset="0"/>
                <a:cs typeface="Arial"/>
              </a:rPr>
              <a:t>τον </a:t>
            </a:r>
            <a:r>
              <a:rPr sz="3200" dirty="0">
                <a:latin typeface="MariaAvraam" pitchFamily="2" charset="0"/>
                <a:cs typeface="Arial"/>
              </a:rPr>
              <a:t>Ιησού  </a:t>
            </a:r>
            <a:r>
              <a:rPr sz="3200" spc="15" dirty="0">
                <a:latin typeface="MariaAvraam" pitchFamily="2" charset="0"/>
                <a:cs typeface="Arial"/>
              </a:rPr>
              <a:t>μέσα </a:t>
            </a:r>
            <a:r>
              <a:rPr sz="3200" spc="-15" dirty="0">
                <a:latin typeface="MariaAvraam" pitchFamily="2" charset="0"/>
                <a:cs typeface="Arial"/>
              </a:rPr>
              <a:t>στο </a:t>
            </a:r>
            <a:r>
              <a:rPr sz="3200" spc="-5" dirty="0">
                <a:latin typeface="MariaAvraam" pitchFamily="2" charset="0"/>
                <a:cs typeface="Arial"/>
              </a:rPr>
              <a:t>στάβλο, </a:t>
            </a:r>
            <a:r>
              <a:rPr sz="3200" spc="5" dirty="0">
                <a:latin typeface="MariaAvraam" pitchFamily="2" charset="0"/>
                <a:cs typeface="Arial"/>
              </a:rPr>
              <a:t>μαζί με  </a:t>
            </a:r>
            <a:r>
              <a:rPr sz="3200" dirty="0">
                <a:latin typeface="MariaAvraam" pitchFamily="2" charset="0"/>
                <a:cs typeface="Arial"/>
              </a:rPr>
              <a:t>τη </a:t>
            </a:r>
            <a:r>
              <a:rPr sz="3200" spc="5" dirty="0">
                <a:latin typeface="MariaAvraam" pitchFamily="2" charset="0"/>
                <a:cs typeface="Arial"/>
              </a:rPr>
              <a:t>Μαρία </a:t>
            </a:r>
            <a:r>
              <a:rPr sz="3200" spc="-20" dirty="0">
                <a:latin typeface="MariaAvraam" pitchFamily="2" charset="0"/>
                <a:cs typeface="Arial"/>
              </a:rPr>
              <a:t>και </a:t>
            </a:r>
            <a:r>
              <a:rPr sz="3200" spc="-15" dirty="0" err="1">
                <a:latin typeface="MariaAvraam" pitchFamily="2" charset="0"/>
                <a:cs typeface="Arial"/>
              </a:rPr>
              <a:t>τον</a:t>
            </a:r>
            <a:r>
              <a:rPr sz="3200" spc="-105" dirty="0">
                <a:latin typeface="MariaAvraam" pitchFamily="2" charset="0"/>
                <a:cs typeface="Arial"/>
              </a:rPr>
              <a:t> </a:t>
            </a:r>
            <a:r>
              <a:rPr lang="el-GR" sz="3200" spc="-5" dirty="0">
                <a:latin typeface="MariaAvraam" pitchFamily="2" charset="0"/>
                <a:cs typeface="Arial"/>
              </a:rPr>
              <a:t>μικρό Χριστό</a:t>
            </a:r>
            <a:r>
              <a:rPr sz="3200" spc="-5" dirty="0">
                <a:latin typeface="MariaAvraam" pitchFamily="2" charset="0"/>
                <a:cs typeface="Arial"/>
              </a:rPr>
              <a:t>.</a:t>
            </a:r>
            <a:endParaRPr lang="el-GR" sz="3200" spc="-5" dirty="0">
              <a:latin typeface="MariaAvraam" pitchFamily="2" charset="0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endParaRPr sz="3200" dirty="0">
              <a:latin typeface="MariaAvraam" pitchFamily="2" charset="0"/>
              <a:cs typeface="Arial"/>
            </a:endParaRPr>
          </a:p>
          <a:p>
            <a:pPr marL="12700" marR="91440">
              <a:lnSpc>
                <a:spcPct val="100000"/>
              </a:lnSpc>
              <a:spcBef>
                <a:spcPts val="10"/>
              </a:spcBef>
            </a:pPr>
            <a:r>
              <a:rPr sz="3200" dirty="0">
                <a:latin typeface="MariaAvraam" pitchFamily="2" charset="0"/>
                <a:cs typeface="Arial"/>
              </a:rPr>
              <a:t>Συγκινημένοι </a:t>
            </a:r>
            <a:r>
              <a:rPr sz="3200" spc="10" dirty="0">
                <a:latin typeface="MariaAvraam" pitchFamily="2" charset="0"/>
                <a:cs typeface="Arial"/>
              </a:rPr>
              <a:t>έπεσαν </a:t>
            </a:r>
            <a:r>
              <a:rPr sz="3200" spc="-15" dirty="0">
                <a:latin typeface="MariaAvraam" pitchFamily="2" charset="0"/>
                <a:cs typeface="Arial"/>
              </a:rPr>
              <a:t>στα  </a:t>
            </a:r>
            <a:r>
              <a:rPr sz="3200" spc="-5" dirty="0">
                <a:latin typeface="MariaAvraam" pitchFamily="2" charset="0"/>
                <a:cs typeface="Arial"/>
              </a:rPr>
              <a:t>γόνατα </a:t>
            </a:r>
            <a:r>
              <a:rPr sz="3200" spc="-20" dirty="0">
                <a:latin typeface="MariaAvraam" pitchFamily="2" charset="0"/>
                <a:cs typeface="Arial"/>
              </a:rPr>
              <a:t>και </a:t>
            </a:r>
            <a:r>
              <a:rPr sz="3200" spc="-15" dirty="0">
                <a:latin typeface="MariaAvraam" pitchFamily="2" charset="0"/>
                <a:cs typeface="Arial"/>
              </a:rPr>
              <a:t>του</a:t>
            </a:r>
            <a:r>
              <a:rPr sz="3200" spc="-105" dirty="0">
                <a:latin typeface="MariaAvraam" pitchFamily="2" charset="0"/>
                <a:cs typeface="Arial"/>
              </a:rPr>
              <a:t> </a:t>
            </a:r>
            <a:r>
              <a:rPr sz="3200" dirty="0" err="1">
                <a:latin typeface="MariaAvraam" pitchFamily="2" charset="0"/>
                <a:cs typeface="Arial"/>
              </a:rPr>
              <a:t>πρόσφεραν</a:t>
            </a:r>
            <a:r>
              <a:rPr sz="3200" dirty="0">
                <a:latin typeface="MariaAvraam" pitchFamily="2" charset="0"/>
                <a:cs typeface="Arial"/>
              </a:rPr>
              <a:t>  </a:t>
            </a:r>
            <a:r>
              <a:rPr lang="el-GR" sz="3200" spc="-25" dirty="0">
                <a:latin typeface="MariaAvraam" pitchFamily="2" charset="0"/>
                <a:cs typeface="Arial"/>
              </a:rPr>
              <a:t>ως δώρο κάποια από τα πρόβατά </a:t>
            </a:r>
            <a:r>
              <a:rPr lang="el-GR" sz="3600" spc="-25" dirty="0">
                <a:latin typeface="MariaAvraam" pitchFamily="2" charset="0"/>
                <a:cs typeface="Arial"/>
              </a:rPr>
              <a:t>τους.</a:t>
            </a:r>
            <a:endParaRPr sz="3600" dirty="0">
              <a:latin typeface="MariaAvraam" pitchFamily="2" charset="0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67200" y="142811"/>
            <a:ext cx="4748149" cy="65008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0" y="685800"/>
            <a:ext cx="4343400" cy="38908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11505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latin typeface="MariaAvraam" pitchFamily="2" charset="0"/>
                <a:cs typeface="Arial"/>
              </a:rPr>
              <a:t>Πολύ </a:t>
            </a:r>
            <a:r>
              <a:rPr sz="3600" dirty="0" err="1">
                <a:latin typeface="MariaAvraam" pitchFamily="2" charset="0"/>
                <a:cs typeface="Arial"/>
              </a:rPr>
              <a:t>μακριά</a:t>
            </a:r>
            <a:r>
              <a:rPr sz="3600" dirty="0">
                <a:latin typeface="MariaAvraam" pitchFamily="2" charset="0"/>
                <a:cs typeface="Arial"/>
              </a:rPr>
              <a:t>,</a:t>
            </a:r>
            <a:r>
              <a:rPr sz="3600" spc="-30" dirty="0">
                <a:latin typeface="MariaAvraam" pitchFamily="2" charset="0"/>
                <a:cs typeface="Arial"/>
              </a:rPr>
              <a:t> </a:t>
            </a:r>
            <a:r>
              <a:rPr sz="3600" spc="-5" dirty="0" err="1">
                <a:latin typeface="MariaAvraam" pitchFamily="2" charset="0"/>
                <a:cs typeface="Arial"/>
              </a:rPr>
              <a:t>τρεις</a:t>
            </a:r>
            <a:r>
              <a:rPr sz="3600" spc="-5" dirty="0">
                <a:latin typeface="MariaAvraam" pitchFamily="2" charset="0"/>
                <a:cs typeface="Arial"/>
              </a:rPr>
              <a:t> </a:t>
            </a:r>
            <a:r>
              <a:rPr sz="3600" dirty="0" err="1">
                <a:latin typeface="MariaAvraam" pitchFamily="2" charset="0"/>
                <a:cs typeface="Arial"/>
              </a:rPr>
              <a:t>σοφοί</a:t>
            </a:r>
            <a:r>
              <a:rPr sz="3600" spc="-20" dirty="0">
                <a:latin typeface="MariaAvraam" pitchFamily="2" charset="0"/>
                <a:cs typeface="Arial"/>
              </a:rPr>
              <a:t> </a:t>
            </a:r>
            <a:r>
              <a:rPr lang="el-GR" sz="3600" spc="-5" dirty="0">
                <a:latin typeface="MariaAvraam" pitchFamily="2" charset="0"/>
                <a:cs typeface="Arial"/>
              </a:rPr>
              <a:t>μάγοι είδαν το λαμπρό αστέρι και κατάλαβαν ότι γεννήθηκε ένας σωτήρας.</a:t>
            </a:r>
            <a:endParaRPr sz="3600" dirty="0">
              <a:latin typeface="MariaAvraam" pitchFamily="2" charset="0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86251" y="142875"/>
            <a:ext cx="5000625" cy="6530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1143000"/>
            <a:ext cx="3673958" cy="34599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 err="1">
                <a:latin typeface="MariaAvraam" pitchFamily="2" charset="0"/>
                <a:cs typeface="Arial"/>
              </a:rPr>
              <a:t>Οι</a:t>
            </a:r>
            <a:r>
              <a:rPr lang="en-US" sz="3200" dirty="0">
                <a:latin typeface="MariaAvraam" pitchFamily="2" charset="0"/>
                <a:cs typeface="Arial"/>
              </a:rPr>
              <a:t> </a:t>
            </a:r>
            <a:r>
              <a:rPr lang="el-GR" sz="3200" spc="-15" dirty="0">
                <a:latin typeface="MariaAvraam" pitchFamily="2" charset="0"/>
                <a:cs typeface="Arial"/>
              </a:rPr>
              <a:t>Μάγοι </a:t>
            </a:r>
            <a:r>
              <a:rPr sz="3200" spc="-15" dirty="0" err="1">
                <a:latin typeface="MariaAvraam" pitchFamily="2" charset="0"/>
                <a:cs typeface="Arial"/>
              </a:rPr>
              <a:t>α</a:t>
            </a:r>
            <a:r>
              <a:rPr sz="3200" spc="-70" dirty="0" err="1">
                <a:latin typeface="MariaAvraam" pitchFamily="2" charset="0"/>
                <a:cs typeface="Arial"/>
              </a:rPr>
              <a:t>κ</a:t>
            </a:r>
            <a:r>
              <a:rPr sz="3200" dirty="0" err="1">
                <a:latin typeface="MariaAvraam" pitchFamily="2" charset="0"/>
                <a:cs typeface="Arial"/>
              </a:rPr>
              <a:t>ο</a:t>
            </a:r>
            <a:r>
              <a:rPr sz="3200" spc="-20" dirty="0" err="1">
                <a:latin typeface="MariaAvraam" pitchFamily="2" charset="0"/>
                <a:cs typeface="Arial"/>
              </a:rPr>
              <a:t>λ</a:t>
            </a:r>
            <a:r>
              <a:rPr sz="3200" dirty="0" err="1">
                <a:latin typeface="MariaAvraam" pitchFamily="2" charset="0"/>
                <a:cs typeface="Arial"/>
              </a:rPr>
              <a:t>ο</a:t>
            </a:r>
            <a:r>
              <a:rPr sz="3200" spc="-10" dirty="0" err="1">
                <a:latin typeface="MariaAvraam" pitchFamily="2" charset="0"/>
                <a:cs typeface="Arial"/>
              </a:rPr>
              <a:t>ύ</a:t>
            </a:r>
            <a:r>
              <a:rPr sz="3200" dirty="0" err="1">
                <a:latin typeface="MariaAvraam" pitchFamily="2" charset="0"/>
                <a:cs typeface="Arial"/>
              </a:rPr>
              <a:t>θ</a:t>
            </a:r>
            <a:r>
              <a:rPr sz="3200" spc="-10" dirty="0" err="1">
                <a:latin typeface="MariaAvraam" pitchFamily="2" charset="0"/>
                <a:cs typeface="Arial"/>
              </a:rPr>
              <a:t>η</a:t>
            </a:r>
            <a:r>
              <a:rPr sz="3200" spc="-15" dirty="0" err="1">
                <a:latin typeface="MariaAvraam" pitchFamily="2" charset="0"/>
                <a:cs typeface="Arial"/>
              </a:rPr>
              <a:t>σα</a:t>
            </a:r>
            <a:r>
              <a:rPr sz="3200" dirty="0" err="1">
                <a:latin typeface="MariaAvraam" pitchFamily="2" charset="0"/>
                <a:cs typeface="Arial"/>
              </a:rPr>
              <a:t>ν</a:t>
            </a:r>
            <a:r>
              <a:rPr sz="3200" dirty="0">
                <a:latin typeface="MariaAvraam" pitchFamily="2" charset="0"/>
                <a:cs typeface="Arial"/>
              </a:rPr>
              <a:t>  </a:t>
            </a:r>
            <a:r>
              <a:rPr sz="3200" spc="-35" dirty="0">
                <a:latin typeface="MariaAvraam" pitchFamily="2" charset="0"/>
                <a:cs typeface="Arial"/>
              </a:rPr>
              <a:t>το </a:t>
            </a:r>
            <a:r>
              <a:rPr sz="3200" spc="-5" dirty="0" err="1">
                <a:latin typeface="MariaAvraam" pitchFamily="2" charset="0"/>
                <a:cs typeface="Arial"/>
              </a:rPr>
              <a:t>άστρο</a:t>
            </a:r>
            <a:r>
              <a:rPr sz="3200" spc="-5" dirty="0">
                <a:latin typeface="MariaAvraam" pitchFamily="2" charset="0"/>
                <a:cs typeface="Arial"/>
              </a:rPr>
              <a:t> </a:t>
            </a:r>
            <a:r>
              <a:rPr lang="el-GR" sz="3200" dirty="0">
                <a:latin typeface="MariaAvraam" pitchFamily="2" charset="0"/>
                <a:cs typeface="Arial"/>
              </a:rPr>
              <a:t>και έφτασαν στον στάβλο</a:t>
            </a:r>
            <a:r>
              <a:rPr lang="en-US" sz="3200" dirty="0">
                <a:latin typeface="MariaAvraam" pitchFamily="2" charset="0"/>
                <a:cs typeface="Arial"/>
              </a:rPr>
              <a:t> </a:t>
            </a:r>
            <a:r>
              <a:rPr sz="3200" spc="-25" dirty="0" err="1">
                <a:latin typeface="MariaAvraam" pitchFamily="2" charset="0"/>
                <a:cs typeface="Arial"/>
              </a:rPr>
              <a:t>που</a:t>
            </a:r>
            <a:r>
              <a:rPr sz="3200" spc="-70" dirty="0">
                <a:latin typeface="MariaAvraam" pitchFamily="2" charset="0"/>
                <a:cs typeface="Arial"/>
              </a:rPr>
              <a:t> </a:t>
            </a:r>
            <a:r>
              <a:rPr sz="3200" spc="-30" dirty="0">
                <a:latin typeface="MariaAvraam" pitchFamily="2" charset="0"/>
                <a:cs typeface="Arial"/>
              </a:rPr>
              <a:t>βρισκόταν  </a:t>
            </a:r>
            <a:r>
              <a:rPr sz="3200" dirty="0">
                <a:latin typeface="MariaAvraam" pitchFamily="2" charset="0"/>
                <a:cs typeface="Arial"/>
              </a:rPr>
              <a:t>ο</a:t>
            </a:r>
            <a:r>
              <a:rPr sz="3200" spc="-10" dirty="0">
                <a:latin typeface="MariaAvraam" pitchFamily="2" charset="0"/>
                <a:cs typeface="Arial"/>
              </a:rPr>
              <a:t> </a:t>
            </a:r>
            <a:r>
              <a:rPr lang="el-GR" sz="3200" spc="-5" dirty="0">
                <a:latin typeface="MariaAvraam" pitchFamily="2" charset="0"/>
                <a:cs typeface="Arial"/>
              </a:rPr>
              <a:t>μικρός Χριστός.</a:t>
            </a:r>
            <a:endParaRPr sz="3200" dirty="0">
              <a:latin typeface="MariaAvraam" pitchFamily="2" charset="0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62400" y="228600"/>
            <a:ext cx="4929124" cy="6435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0" y="1143000"/>
            <a:ext cx="3625850" cy="33361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2860">
              <a:lnSpc>
                <a:spcPct val="100000"/>
              </a:lnSpc>
              <a:spcBef>
                <a:spcPts val="95"/>
              </a:spcBef>
            </a:pPr>
            <a:r>
              <a:rPr lang="el-GR" sz="3600" spc="-15" dirty="0">
                <a:latin typeface="MariaAvraam" pitchFamily="2" charset="0"/>
                <a:cs typeface="Arial"/>
              </a:rPr>
              <a:t>Οι μάγοι πρόσφεραν στον  Χριστό δώρα</a:t>
            </a:r>
            <a:r>
              <a:rPr lang="el-GR" sz="3600" spc="-10" dirty="0">
                <a:latin typeface="MariaAvraam" pitchFamily="2" charset="0"/>
                <a:cs typeface="Arial"/>
              </a:rPr>
              <a:t>: </a:t>
            </a:r>
            <a:r>
              <a:rPr sz="3600" spc="-10" dirty="0" err="1">
                <a:latin typeface="MariaAvraam" pitchFamily="2" charset="0"/>
                <a:cs typeface="Arial"/>
              </a:rPr>
              <a:t>χρυσό</a:t>
            </a:r>
            <a:r>
              <a:rPr sz="3600" spc="-10" dirty="0">
                <a:latin typeface="MariaAvraam" pitchFamily="2" charset="0"/>
                <a:cs typeface="Arial"/>
              </a:rPr>
              <a:t>, λιβάνι </a:t>
            </a:r>
            <a:r>
              <a:rPr sz="3600" spc="-30" dirty="0">
                <a:latin typeface="MariaAvraam" pitchFamily="2" charset="0"/>
                <a:cs typeface="Arial"/>
              </a:rPr>
              <a:t>και </a:t>
            </a:r>
            <a:r>
              <a:rPr sz="3600" spc="-10" dirty="0" err="1">
                <a:latin typeface="MariaAvraam" pitchFamily="2" charset="0"/>
                <a:cs typeface="Arial"/>
              </a:rPr>
              <a:t>σμύρνα</a:t>
            </a:r>
            <a:r>
              <a:rPr sz="3600" spc="-10" dirty="0">
                <a:latin typeface="MariaAvraam" pitchFamily="2" charset="0"/>
                <a:cs typeface="Arial"/>
              </a:rPr>
              <a:t>.</a:t>
            </a:r>
            <a:endParaRPr sz="3600" dirty="0">
              <a:latin typeface="MariaAvraam" pitchFamily="2" charset="0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29126" y="214374"/>
            <a:ext cx="5000625" cy="6538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</TotalTime>
  <Words>173</Words>
  <Application>Microsoft Macintosh PowerPoint</Application>
  <PresentationFormat>On-screen Show (4:3)</PresentationFormat>
  <Paragraphs>19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MariaAvraam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Student</dc:creator>
  <cp:lastModifiedBy>Tsangari, Androulla</cp:lastModifiedBy>
  <cp:revision>22</cp:revision>
  <dcterms:created xsi:type="dcterms:W3CDTF">2020-12-14T14:06:21Z</dcterms:created>
  <dcterms:modified xsi:type="dcterms:W3CDTF">2021-11-26T13:31:22Z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2015-03-26T00:00:00Z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2020-12-14T00:00:00Z</vt:filetime>
  </property>
</Properties>
</file>