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05"/>
    <p:restoredTop sz="94674"/>
  </p:normalViewPr>
  <p:slideViewPr>
    <p:cSldViewPr snapToGrid="0" snapToObjects="1">
      <p:cViewPr varScale="1">
        <p:scale>
          <a:sx n="85" d="100"/>
          <a:sy n="85" d="100"/>
        </p:scale>
        <p:origin x="184" y="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6C77C-2B04-2F47-A2A6-5DB98CAA72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626297-58C5-974F-B376-5AE1EE5ECC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05DF4-FE4E-174A-AD8A-D6F6B0698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6BAA4-2BD9-1E47-9F06-30B40C1EA592}" type="datetimeFigureOut">
              <a:rPr lang="en-US" smtClean="0"/>
              <a:t>11/15/21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9E79F3-F53C-6E44-B788-74C44C35A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E50DFB-FA42-7247-9A9C-61C5C9122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96EE-35A2-C744-B957-0A1B10323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522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3F00F-3542-9542-B4DF-65FAB1524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5F96C1-E43A-8D45-ACDC-37CA456A61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471DE7-71BF-324D-8FB7-444964B33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6BAA4-2BD9-1E47-9F06-30B40C1EA592}" type="datetimeFigureOut">
              <a:rPr lang="en-US" smtClean="0"/>
              <a:t>11/15/21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0606FD-206C-9A4A-8159-D9153C36C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5B6B2B-1BAB-C84D-A5B4-990E7A109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96EE-35A2-C744-B957-0A1B10323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316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070607-A6FE-9042-A6DD-6B3857BB80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692A42-A074-C245-940A-4E7D1EA55C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B0B019-C3DB-8B40-A98D-8020E0829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6BAA4-2BD9-1E47-9F06-30B40C1EA592}" type="datetimeFigureOut">
              <a:rPr lang="en-US" smtClean="0"/>
              <a:t>11/15/21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559E75-E515-A74F-AFC5-1511A9C42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3DCE6-A47B-5A4B-8F55-3B23AE833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96EE-35A2-C744-B957-0A1B10323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630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176D9-7C8D-1C42-B1CC-BC76D3F66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A064F-E22D-C545-894F-8A8F18BBA4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54414F-CAC9-DF4F-A994-62D8B0993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6BAA4-2BD9-1E47-9F06-30B40C1EA592}" type="datetimeFigureOut">
              <a:rPr lang="en-US" smtClean="0"/>
              <a:t>11/15/21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6C32D0-0D56-624E-A872-BE8882F06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7B133E-B923-2D44-8605-67637243A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96EE-35A2-C744-B957-0A1B10323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701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504D7-D5FF-FB4F-9647-E5A119204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E3BC8E-B6EF-D440-A782-40AC006730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C1F3C9-22C5-A840-99BC-9343DA9C7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6BAA4-2BD9-1E47-9F06-30B40C1EA592}" type="datetimeFigureOut">
              <a:rPr lang="en-US" smtClean="0"/>
              <a:t>11/15/21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21B33B-92AB-8E46-ADAF-124890DAF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E079CA-B017-E440-987B-49AFAF820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96EE-35A2-C744-B957-0A1B10323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640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E38A0-1386-2A40-A66F-798C595C0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82D037-0471-B445-A191-2536F7ECEE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51F371-8739-5142-8681-3B639C8230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37E154-C613-4646-8D23-7E1C9B79A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6BAA4-2BD9-1E47-9F06-30B40C1EA592}" type="datetimeFigureOut">
              <a:rPr lang="en-US" smtClean="0"/>
              <a:t>11/15/21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8063DE-13EF-5746-A772-62D0F162B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E7804-ADEC-0243-A92C-0E56FF5E7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96EE-35A2-C744-B957-0A1B10323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246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2C98F-7161-6C44-A910-FC79ECCAA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8559F2-C887-F240-87CF-D0B016A00B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D5B0FD-4CAB-2941-A6AF-AACEE66000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F32BA3-32AF-A544-991C-018BAE916A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D83803-CDCC-FC47-A5B8-1FCC072668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99DF74-7AAC-1641-A028-886ED6D9E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6BAA4-2BD9-1E47-9F06-30B40C1EA592}" type="datetimeFigureOut">
              <a:rPr lang="en-US" smtClean="0"/>
              <a:t>11/15/21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1460A1-71A6-0042-B440-A042D65D8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2AC12B-E4CC-D64C-89AE-695E3CCA2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96EE-35A2-C744-B957-0A1B10323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344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0C91D-8162-5542-ABED-1E63733B8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184D45-04A0-034F-9064-F9F2CFB3A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6BAA4-2BD9-1E47-9F06-30B40C1EA592}" type="datetimeFigureOut">
              <a:rPr lang="en-US" smtClean="0"/>
              <a:t>11/15/21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EAD60B-3A74-3144-B2C7-A68C86D0D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371A58-65A8-B84A-9993-B91C1BE21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96EE-35A2-C744-B957-0A1B10323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84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8F75DA-9780-B541-B2C3-96B048EFB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6BAA4-2BD9-1E47-9F06-30B40C1EA592}" type="datetimeFigureOut">
              <a:rPr lang="en-US" smtClean="0"/>
              <a:t>11/15/21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DEDDD7-0A8D-FC44-ADF6-476A786CC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C0D9C0-004F-4141-B30A-CA631D3B5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96EE-35A2-C744-B957-0A1B10323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275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1BFF8-7B73-8242-A9FD-2AAD9A589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DE733-1D9C-564F-A96D-89CD7D3129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569029-A252-D140-8FDA-B3C157B306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30DA0E-B959-6D41-95CC-3A578D44C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6BAA4-2BD9-1E47-9F06-30B40C1EA592}" type="datetimeFigureOut">
              <a:rPr lang="en-US" smtClean="0"/>
              <a:t>11/15/21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260049-40C5-CF4C-B668-8B982CE1B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E00B0C-10B7-6946-A9D6-A78DBC777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96EE-35A2-C744-B957-0A1B10323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662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C2AE0-687A-7640-8B65-E2F2349CD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E62F22-3872-634D-A949-30CE6D6094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8F2E05-BCE4-1B47-9A1C-522DDC0CE8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24B72A-3781-4844-B649-E90256B8B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6BAA4-2BD9-1E47-9F06-30B40C1EA592}" type="datetimeFigureOut">
              <a:rPr lang="en-US" smtClean="0"/>
              <a:t>11/15/21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CF991C-E84C-2743-94C0-3F5A1E637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D1A0AE-AA59-964C-B424-42ABDCED9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96EE-35A2-C744-B957-0A1B10323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231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D5586C-417F-2247-A08E-FB6E1A295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868576-7145-BD45-8B86-12CC302B41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C55FFF-4BBD-E243-A94D-9F5CB83841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6BAA4-2BD9-1E47-9F06-30B40C1EA592}" type="datetimeFigureOut">
              <a:rPr lang="en-US" smtClean="0"/>
              <a:t>11/15/21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1B1BF9-4B03-1647-8E96-CBE8FFE4A5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A12FBE-5092-FC44-8D16-BF4BDC63D8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396EE-35A2-C744-B957-0A1B10323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770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5F879AC3-D4CE-493C-ADC7-06205677F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6" name="Freeform: Shape 10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Content Placeholder 3" descr="A picture containing text, stationary, writing implement, pencil&#10;&#10;Description automatically generated">
            <a:extLst>
              <a:ext uri="{FF2B5EF4-FFF2-40B4-BE49-F238E27FC236}">
                <a16:creationId xmlns:a16="http://schemas.microsoft.com/office/drawing/2014/main" id="{5B6D4B96-AD4F-6546-8E20-CCAAD2CEC4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86" r="18033"/>
          <a:stretch/>
        </p:blipFill>
        <p:spPr bwMode="auto">
          <a:xfrm rot="21156967">
            <a:off x="2903308" y="402969"/>
            <a:ext cx="6101079" cy="5345500"/>
          </a:xfrm>
          <a:prstGeom prst="rect">
            <a:avLst/>
          </a:prstGeom>
          <a:noFill/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F28221A7-258E-A54D-8B09-CE34E9440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8062" y="5455604"/>
            <a:ext cx="10515600" cy="1325563"/>
          </a:xfrm>
        </p:spPr>
        <p:txBody>
          <a:bodyPr/>
          <a:lstStyle/>
          <a:p>
            <a:pPr algn="ctr"/>
            <a:r>
              <a:rPr lang="el-GR" dirty="0"/>
              <a:t>το φόρεμα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920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2509F26-B5DC-4BA7-B476-4CB044237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mpact" panose="020B080603090205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B103EB1-B135-4526-B883-33228FC27F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80000">
            <a:off x="815340" y="683404"/>
            <a:ext cx="10561320" cy="5404104"/>
          </a:xfrm>
          <a:prstGeom prst="rect">
            <a:avLst/>
          </a:prstGeom>
          <a:solidFill>
            <a:srgbClr val="FFFFFF"/>
          </a:solidFill>
          <a:ln w="3175" cap="sq" cmpd="thinThick">
            <a:solidFill>
              <a:srgbClr val="DDDDDD"/>
            </a:solidFill>
            <a:miter lim="800000"/>
          </a:ln>
          <a:effectLst>
            <a:outerShdw blurRad="266700" dist="1143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mpact" panose="020B0806030902050204"/>
              <a:ea typeface="+mn-ea"/>
              <a:cs typeface="+mn-cs"/>
            </a:endParaRPr>
          </a:p>
        </p:txBody>
      </p:sp>
      <p:pic>
        <p:nvPicPr>
          <p:cNvPr id="4" name="Content Placeholder 3" descr="Picture Library Stock Fruit Clipart Free - Fruits Clipart | Full Size PNG  Download | SeekPNG">
            <a:extLst>
              <a:ext uri="{FF2B5EF4-FFF2-40B4-BE49-F238E27FC236}">
                <a16:creationId xmlns:a16="http://schemas.microsoft.com/office/drawing/2014/main" id="{402B0DD5-2B79-4545-A225-3BE7C3D991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6" r="1" b="75"/>
          <a:stretch/>
        </p:blipFill>
        <p:spPr bwMode="auto">
          <a:xfrm rot="21480000">
            <a:off x="1147494" y="898327"/>
            <a:ext cx="9916327" cy="4764396"/>
          </a:xfrm>
          <a:prstGeom prst="rect">
            <a:avLst/>
          </a:prstGeom>
          <a:noFill/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E66CC112-9915-8546-8DA1-A6E7DD6B3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06441"/>
            <a:ext cx="10515600" cy="1325563"/>
          </a:xfrm>
        </p:spPr>
        <p:txBody>
          <a:bodyPr/>
          <a:lstStyle/>
          <a:p>
            <a:pPr algn="ctr"/>
            <a:r>
              <a:rPr lang="el-GR" dirty="0"/>
              <a:t>τα φρούτα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945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3DB12-60EB-BA43-91B2-C60844267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8062" y="5455604"/>
            <a:ext cx="10515600" cy="1325563"/>
          </a:xfrm>
        </p:spPr>
        <p:txBody>
          <a:bodyPr/>
          <a:lstStyle/>
          <a:p>
            <a:pPr algn="ctr"/>
            <a:r>
              <a:rPr lang="el-GR" dirty="0"/>
              <a:t>η φούστα</a:t>
            </a:r>
            <a:endParaRPr lang="en-US" dirty="0"/>
          </a:p>
        </p:txBody>
      </p:sp>
      <p:pic>
        <p:nvPicPr>
          <p:cNvPr id="4" name="Content Placeholder 3" descr="See the source image">
            <a:extLst>
              <a:ext uri="{FF2B5EF4-FFF2-40B4-BE49-F238E27FC236}">
                <a16:creationId xmlns:a16="http://schemas.microsoft.com/office/drawing/2014/main" id="{F39106DF-4FE6-944D-A1DF-CC7CC5C48D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160" y="1402396"/>
            <a:ext cx="4647679" cy="40532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77121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1F118-ED3A-644B-A02B-4EEC18B35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blue mens shirt - Clipart World">
            <a:extLst>
              <a:ext uri="{FF2B5EF4-FFF2-40B4-BE49-F238E27FC236}">
                <a16:creationId xmlns:a16="http://schemas.microsoft.com/office/drawing/2014/main" id="{C3E29E21-FD60-5742-955F-1BE14A3F43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7639" y="552644"/>
            <a:ext cx="4676931" cy="544143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5C07D7B6-A613-EC4D-B271-422AA06A87DF}"/>
              </a:ext>
            </a:extLst>
          </p:cNvPr>
          <p:cNvSpPr txBox="1">
            <a:spLocks/>
          </p:cNvSpPr>
          <p:nvPr/>
        </p:nvSpPr>
        <p:spPr>
          <a:xfrm>
            <a:off x="1048062" y="545560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dirty="0"/>
              <a:t>το πουκάμισο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909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73ABF-B250-9045-961E-E05CBFEA9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34,610 Birthday Cake Illustrations &amp; Clip Art - iStock">
            <a:extLst>
              <a:ext uri="{FF2B5EF4-FFF2-40B4-BE49-F238E27FC236}">
                <a16:creationId xmlns:a16="http://schemas.microsoft.com/office/drawing/2014/main" id="{8CA7642A-AB8B-694B-AFC4-6FE165C080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041"/>
          <a:stretch/>
        </p:blipFill>
        <p:spPr bwMode="auto">
          <a:xfrm>
            <a:off x="3327817" y="831516"/>
            <a:ext cx="5906123" cy="519496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E392303D-9375-2341-BF58-38FDB8BB466A}"/>
              </a:ext>
            </a:extLst>
          </p:cNvPr>
          <p:cNvSpPr txBox="1">
            <a:spLocks/>
          </p:cNvSpPr>
          <p:nvPr/>
        </p:nvSpPr>
        <p:spPr>
          <a:xfrm>
            <a:off x="1048062" y="545560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dirty="0"/>
              <a:t>η τούρτα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345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60722-6616-6348-BD15-5141A2FBB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See the source image">
            <a:extLst>
              <a:ext uri="{FF2B5EF4-FFF2-40B4-BE49-F238E27FC236}">
                <a16:creationId xmlns:a16="http://schemas.microsoft.com/office/drawing/2014/main" id="{81523300-9B06-F049-ADF5-D73B447818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39"/>
          <a:stretch/>
        </p:blipFill>
        <p:spPr bwMode="auto">
          <a:xfrm>
            <a:off x="4393321" y="365125"/>
            <a:ext cx="4216399" cy="485681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025D9E7B-1132-B741-9585-6AB0352D3AE7}"/>
              </a:ext>
            </a:extLst>
          </p:cNvPr>
          <p:cNvSpPr txBox="1">
            <a:spLocks/>
          </p:cNvSpPr>
          <p:nvPr/>
        </p:nvSpPr>
        <p:spPr>
          <a:xfrm>
            <a:off x="1048062" y="545560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dirty="0"/>
              <a:t>η φράουλα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944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12</Words>
  <Application>Microsoft Macintosh PowerPoint</Application>
  <PresentationFormat>Widescreen</PresentationFormat>
  <Paragraphs>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Impact</vt:lpstr>
      <vt:lpstr>Office Theme</vt:lpstr>
      <vt:lpstr>το φόρεμα</vt:lpstr>
      <vt:lpstr>τα φρούτα</vt:lpstr>
      <vt:lpstr>η φούστα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το φόρεμα</dc:title>
  <dc:creator>Tsangari, Androulla</dc:creator>
  <cp:lastModifiedBy>Tsangari, Androulla</cp:lastModifiedBy>
  <cp:revision>1</cp:revision>
  <dcterms:created xsi:type="dcterms:W3CDTF">2021-11-15T20:24:47Z</dcterms:created>
  <dcterms:modified xsi:type="dcterms:W3CDTF">2021-11-15T20:32:13Z</dcterms:modified>
</cp:coreProperties>
</file>