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5"/>
    <p:restoredTop sz="94674"/>
  </p:normalViewPr>
  <p:slideViewPr>
    <p:cSldViewPr snapToGrid="0" snapToObjects="1">
      <p:cViewPr varScale="1">
        <p:scale>
          <a:sx n="85" d="100"/>
          <a:sy n="85" d="100"/>
        </p:scale>
        <p:origin x="18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C77C-2B04-2F47-A2A6-5DB98CAA7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26297-58C5-974F-B376-5AE1EE5EC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05DF4-FE4E-174A-AD8A-D6F6B069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E79F3-F53C-6E44-B788-74C44C35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50DFB-FA42-7247-9A9C-61C5C912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2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F00F-3542-9542-B4DF-65FAB15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F96C1-E43A-8D45-ACDC-37CA456A6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71DE7-71BF-324D-8FB7-444964B3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606FD-206C-9A4A-8159-D9153C36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B6B2B-1BAB-C84D-A5B4-990E7A10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1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70607-A6FE-9042-A6DD-6B3857BB8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92A42-A074-C245-940A-4E7D1EA55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0B019-C3DB-8B40-A98D-8020E082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59E75-E515-A74F-AFC5-1511A9C42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3DCE6-A47B-5A4B-8F55-3B23AE833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3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176D9-7C8D-1C42-B1CC-BC76D3F6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064F-E22D-C545-894F-8A8F18BBA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4414F-CAC9-DF4F-A994-62D8B099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C32D0-0D56-624E-A872-BE8882F0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B133E-B923-2D44-8605-67637243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504D7-D5FF-FB4F-9647-E5A11920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3BC8E-B6EF-D440-A782-40AC00673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1F3C9-22C5-A840-99BC-9343DA9C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1B33B-92AB-8E46-ADAF-124890DA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079CA-B017-E440-987B-49AFAF820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E38A0-1386-2A40-A66F-798C595C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2D037-0471-B445-A191-2536F7ECE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1F371-8739-5142-8681-3B639C823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7E154-C613-4646-8D23-7E1C9B79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063DE-13EF-5746-A772-62D0F162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7804-ADEC-0243-A92C-0E56FF5E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C98F-7161-6C44-A910-FC79ECCAA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559F2-C887-F240-87CF-D0B016A00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5B0FD-4CAB-2941-A6AF-AACEE660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32BA3-32AF-A544-991C-018BAE916A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83803-CDCC-FC47-A5B8-1FCC07266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DF74-7AAC-1641-A028-886ED6D9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460A1-71A6-0042-B440-A042D65D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AC12B-E4CC-D64C-89AE-695E3CCA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4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C91D-8162-5542-ABED-1E63733B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84D45-04A0-034F-9064-F9F2CFB3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AD60B-3A74-3144-B2C7-A68C86D0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71A58-65A8-B84A-9993-B91C1BE2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4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F75DA-9780-B541-B2C3-96B048EF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EDDD7-0A8D-FC44-ADF6-476A786C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0D9C0-004F-4141-B30A-CA631D3B5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7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BFF8-7B73-8242-A9FD-2AAD9A589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DE733-1D9C-564F-A96D-89CD7D312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69029-A252-D140-8FDA-B3C157B30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0DA0E-B959-6D41-95CC-3A578D44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60049-40C5-CF4C-B668-8B982CE1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00B0C-10B7-6946-A9D6-A78DBC77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6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2AE0-687A-7640-8B65-E2F2349C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62F22-3872-634D-A949-30CE6D6094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F2E05-BCE4-1B47-9A1C-522DDC0CE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4B72A-3781-4844-B649-E90256B8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F991C-E84C-2743-94C0-3F5A1E63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1A0AE-AA59-964C-B424-42ABDCED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3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D5586C-417F-2247-A08E-FB6E1A29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68576-7145-BD45-8B86-12CC302B4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55FFF-4BBD-E243-A94D-9F5CB8384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6BAA4-2BD9-1E47-9F06-30B40C1EA59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B1BF9-4B03-1647-8E96-CBE8FFE4A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12FBE-5092-FC44-8D16-BF4BDC63D8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396EE-35A2-C744-B957-0A1B1032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7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 descr="A picture containing text, stationary, writing implement, pencil&#10;&#10;Description automatically generated">
            <a:extLst>
              <a:ext uri="{FF2B5EF4-FFF2-40B4-BE49-F238E27FC236}">
                <a16:creationId xmlns:a16="http://schemas.microsoft.com/office/drawing/2014/main" id="{5B6D4B96-AD4F-6546-8E20-CCAAD2CEC4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6" r="18033"/>
          <a:stretch/>
        </p:blipFill>
        <p:spPr bwMode="auto">
          <a:xfrm rot="21156967">
            <a:off x="2903308" y="402969"/>
            <a:ext cx="6101079" cy="534550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28221A7-258E-A54D-8B09-CE34E9440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062" y="5455604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το φόρεμα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2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Picture Library Stock Fruit Clipart Free - Fruits Clipart | Full Size PNG  Download | SeekPNG">
            <a:extLst>
              <a:ext uri="{FF2B5EF4-FFF2-40B4-BE49-F238E27FC236}">
                <a16:creationId xmlns:a16="http://schemas.microsoft.com/office/drawing/2014/main" id="{402B0DD5-2B79-4545-A225-3BE7C3D99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" r="1" b="75"/>
          <a:stretch/>
        </p:blipFill>
        <p:spPr bwMode="auto">
          <a:xfrm rot="21480000">
            <a:off x="1147494" y="898327"/>
            <a:ext cx="9916327" cy="4764396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66CC112-9915-8546-8DA1-A6E7DD6B3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6441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τα φρούτα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4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3DB12-60EB-BA43-91B2-C60844267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062" y="5455604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η φούστα</a:t>
            </a:r>
            <a:endParaRPr lang="en-US" dirty="0"/>
          </a:p>
        </p:txBody>
      </p:sp>
      <p:pic>
        <p:nvPicPr>
          <p:cNvPr id="4" name="Content Placeholder 3" descr="See the source image">
            <a:extLst>
              <a:ext uri="{FF2B5EF4-FFF2-40B4-BE49-F238E27FC236}">
                <a16:creationId xmlns:a16="http://schemas.microsoft.com/office/drawing/2014/main" id="{F39106DF-4FE6-944D-A1DF-CC7CC5C48D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160" y="1402396"/>
            <a:ext cx="4647679" cy="4053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712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1F118-ED3A-644B-A02B-4EEC18B35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ue mens shirt - Clipart World">
            <a:extLst>
              <a:ext uri="{FF2B5EF4-FFF2-40B4-BE49-F238E27FC236}">
                <a16:creationId xmlns:a16="http://schemas.microsoft.com/office/drawing/2014/main" id="{C3E29E21-FD60-5742-955F-1BE14A3F4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39" y="552644"/>
            <a:ext cx="4676931" cy="54414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C07D7B6-A613-EC4D-B271-422AA06A87DF}"/>
              </a:ext>
            </a:extLst>
          </p:cNvPr>
          <p:cNvSpPr txBox="1">
            <a:spLocks/>
          </p:cNvSpPr>
          <p:nvPr/>
        </p:nvSpPr>
        <p:spPr>
          <a:xfrm>
            <a:off x="1048062" y="54556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/>
              <a:t>το πουκάμισο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0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73ABF-B250-9045-961E-E05CBFEA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4,610 Birthday Cake Illustrations &amp; Clip Art - iStock">
            <a:extLst>
              <a:ext uri="{FF2B5EF4-FFF2-40B4-BE49-F238E27FC236}">
                <a16:creationId xmlns:a16="http://schemas.microsoft.com/office/drawing/2014/main" id="{8CA7642A-AB8B-694B-AFC4-6FE165C08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1"/>
          <a:stretch/>
        </p:blipFill>
        <p:spPr bwMode="auto">
          <a:xfrm>
            <a:off x="3327817" y="831516"/>
            <a:ext cx="5906123" cy="51949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392303D-9375-2341-BF58-38FDB8BB466A}"/>
              </a:ext>
            </a:extLst>
          </p:cNvPr>
          <p:cNvSpPr txBox="1">
            <a:spLocks/>
          </p:cNvSpPr>
          <p:nvPr/>
        </p:nvSpPr>
        <p:spPr>
          <a:xfrm>
            <a:off x="1048062" y="54556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/>
              <a:t>η τούρτα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4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0722-6616-6348-BD15-5141A2FBB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ee the source image">
            <a:extLst>
              <a:ext uri="{FF2B5EF4-FFF2-40B4-BE49-F238E27FC236}">
                <a16:creationId xmlns:a16="http://schemas.microsoft.com/office/drawing/2014/main" id="{81523300-9B06-F049-ADF5-D73B447818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/>
          <a:stretch/>
        </p:blipFill>
        <p:spPr bwMode="auto">
          <a:xfrm>
            <a:off x="4393321" y="365125"/>
            <a:ext cx="4216399" cy="4856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25D9E7B-1132-B741-9585-6AB0352D3AE7}"/>
              </a:ext>
            </a:extLst>
          </p:cNvPr>
          <p:cNvSpPr txBox="1">
            <a:spLocks/>
          </p:cNvSpPr>
          <p:nvPr/>
        </p:nvSpPr>
        <p:spPr>
          <a:xfrm>
            <a:off x="1048062" y="54556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/>
              <a:t>η φράουλα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4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12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Office Theme</vt:lpstr>
      <vt:lpstr>το φόρεμα</vt:lpstr>
      <vt:lpstr>τα φρούτα</vt:lpstr>
      <vt:lpstr>η φούστα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φόρεμα</dc:title>
  <dc:creator>Tsangari, Androulla</dc:creator>
  <cp:lastModifiedBy>Tsangari, Androulla</cp:lastModifiedBy>
  <cp:revision>1</cp:revision>
  <dcterms:created xsi:type="dcterms:W3CDTF">2021-11-15T20:24:47Z</dcterms:created>
  <dcterms:modified xsi:type="dcterms:W3CDTF">2021-11-15T20:32:13Z</dcterms:modified>
</cp:coreProperties>
</file>