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310" r:id="rId4"/>
    <p:sldId id="311" r:id="rId5"/>
    <p:sldId id="315" r:id="rId6"/>
    <p:sldId id="312" r:id="rId7"/>
    <p:sldId id="320" r:id="rId8"/>
    <p:sldId id="313" r:id="rId9"/>
    <p:sldId id="314" r:id="rId10"/>
    <p:sldId id="316" r:id="rId11"/>
    <p:sldId id="32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94FE"/>
    <a:srgbClr val="D6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26" autoAdjust="0"/>
    <p:restoredTop sz="94660"/>
  </p:normalViewPr>
  <p:slideViewPr>
    <p:cSldViewPr snapToGrid="0">
      <p:cViewPr varScale="1">
        <p:scale>
          <a:sx n="68" d="100"/>
          <a:sy n="68" d="100"/>
        </p:scale>
        <p:origin x="-2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6EC292-A42F-40C1-9E70-006090662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AED412E-8AE7-4BB7-A427-8B83405B5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0FC25D-6A23-4AC4-9A95-62A82E3A3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pPr/>
              <a:t>11/11/2021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191C9A-B9B5-4764-86D3-3C8074B4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1288AD-0984-4821-8E22-A41860033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3779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1A5992-0D62-4AE9-925A-05B57534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F26FAFC-9268-40F6-A10C-47F55F349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1B7838-6EB3-4194-B2EC-FA729DD5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pPr/>
              <a:t>11/11/2021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8766C3-E7DB-4C99-9030-6D0184019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CF30CB-5CC0-4BF5-8128-78B6FD57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01169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44CE888-656E-4858-8CFC-3C74E8C03B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8CCEC59-2A35-40F7-8B2E-DFC937364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0903A8-70BE-4800-8CB5-5E158F779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pPr/>
              <a:t>11/11/2021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4FEA95-7E5F-4C35-8E0D-65F7771C8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495A75-EA84-434C-9FF3-477573F0A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52168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="" xmlns:a16="http://schemas.microsoft.com/office/drawing/2014/main" id="{D3816C8B-BC46-4EE7-9316-88E9B7AA3E45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2068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2196F2-96EF-4BAE-97A7-0BC284093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03137F-753B-47A3-9CEA-F01DCDBFE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7D92B7-F449-4FB3-AF83-473B990E6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pPr/>
              <a:t>11/11/2021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7DD3FB-523D-4E7B-A7BF-0582F3E08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2CA78C-8695-43FD-AAE2-20DC48E6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8870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856C08-40A9-4622-A1EF-49D50688F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9D9641D-CE3D-4734-962A-8402A3D49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9ADFE2-655E-47F0-BDF7-4185C7449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pPr/>
              <a:t>11/11/2021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9558CF-1201-4B9E-95C9-36AE7B162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90ADAC-BA2C-41BD-AD8B-122E672A2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1424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6E225B-2375-4B2D-A248-246AB1D38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2D9DD6-58F6-4910-89AE-721C81242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C6A669E-0966-48F7-9E7B-9F61ED21B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F19AEF9-E17D-4D90-9F87-B1D2AD09F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pPr/>
              <a:t>11/11/2021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B658781-461A-4CC5-8159-B4A1DB4B7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32CFBDD-1DB2-4C0C-A0B7-1F95AB1D3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3270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8EEB4C-7BEA-456B-B026-5FE7EF55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FA098A6-25C7-4BA5-85DB-E25F6E369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5D77061-5B22-44D3-8661-755595061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4F448DE-696B-4F79-BD34-3D288711F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096373D-F549-4E30-B14F-C43FF9E92D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3B9B16-FD24-466A-8D85-592C2812B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pPr/>
              <a:t>11/11/2021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88DC8E2-63D2-4345-ADFD-86E6FD38C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26834C0-A1E0-4831-B24A-AB3FDC0E8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8873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ECAAA8-1288-4301-A7DF-AAD6D1A00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88C313B-24B5-495A-9631-A1C506484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pPr/>
              <a:t>11/11/2021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5562F8E-B88C-4E47-8D12-2331FC39C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BD99DD2-43CF-4FA9-A2E6-38F7FDF49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0490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4883493-824D-456F-9521-03447B112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pPr/>
              <a:t>11/11/2021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E2DF86F-B3FB-4E88-8743-3467BB467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08600D-31D1-4C10-9696-37F0546B6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2092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536328-E500-4EF0-AD30-86A74D855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98B526-D6A4-4BFE-88BA-8B3F75875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4E1EBEC-2707-4703-A96D-B4C6665E4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B4D1729-30A8-4C08-8B31-6F87B9A9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pPr/>
              <a:t>11/11/2021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BCA5F06-3003-408D-B11C-202FF778E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ECD80C0-FAF3-4D57-B4B8-D7DC4C19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20615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834F54-10F7-408F-9253-1F89235E3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1035FC9-EEC0-4107-90C8-9B9502E77D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221F39F-4063-4676-B395-EB66DC9D8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64A6EA5-131B-40F3-B1CA-A43F1A3D5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pPr/>
              <a:t>11/11/2021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A87D5BF-7D11-4910-9729-B8158D28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5CBC7CB-6474-4E2B-B85C-E6086B2A1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898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29237D1-DB02-46E8-8D57-EE5787F95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2849A7-BDBF-4B9D-BC15-3D2AD061A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628B59-3549-43F3-926F-89D444B16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7C409-5303-42CB-8B87-942DCE3A7323}" type="datetimeFigureOut">
              <a:rPr lang="en-GB" smtClean="0"/>
              <a:pPr/>
              <a:t>11/11/2021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DF4883-6F99-45CF-9939-603A19BC1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3B35BF-0D77-47F0-9AFC-8163A9A31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57751-C332-41C1-AE1E-F342F09B60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9270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72197"/>
            <a:ext cx="6316394" cy="53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158153" y="1547446"/>
            <a:ext cx="6349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8000" b="1" dirty="0" smtClean="0">
                <a:solidFill>
                  <a:srgbClr val="FF0000"/>
                </a:solidFill>
                <a:latin typeface="MariaAvraam" pitchFamily="2" charset="0"/>
              </a:rPr>
              <a:t>Αινίγματα</a:t>
            </a:r>
            <a:endParaRPr lang="en-GB" sz="8000" b="1" dirty="0">
              <a:solidFill>
                <a:srgbClr val="FF0000"/>
              </a:solidFill>
              <a:latin typeface="MariaAvraam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77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="" xmlns:a16="http://schemas.microsoft.com/office/drawing/2014/main" id="{125B31EB-2A35-4813-AF15-3159256E9E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479426"/>
            <a:ext cx="8220075" cy="993775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altLang="en-US" b="1" dirty="0" smtClean="0">
                <a:latin typeface="MariaAvraam" pitchFamily="2" charset="0"/>
              </a:rPr>
              <a:t>Τι</a:t>
            </a:r>
            <a:r>
              <a:rPr lang="en-GB" altLang="en-US" b="1" dirty="0" smtClean="0">
                <a:latin typeface="MariaAvraam" pitchFamily="2" charset="0"/>
              </a:rPr>
              <a:t> </a:t>
            </a:r>
            <a:r>
              <a:rPr lang="el-GR" altLang="en-US" b="1" dirty="0" smtClean="0">
                <a:latin typeface="MariaAvraam" pitchFamily="2" charset="0"/>
              </a:rPr>
              <a:t> φρούτο</a:t>
            </a:r>
            <a:r>
              <a:rPr lang="en-GB" altLang="en-US" b="1" dirty="0" smtClean="0">
                <a:latin typeface="MariaAvraam" pitchFamily="2" charset="0"/>
              </a:rPr>
              <a:t> </a:t>
            </a:r>
            <a:r>
              <a:rPr lang="el-GR" altLang="en-US" b="1" dirty="0" smtClean="0">
                <a:latin typeface="MariaAvraam" pitchFamily="2" charset="0"/>
              </a:rPr>
              <a:t> είναι</a:t>
            </a:r>
            <a:r>
              <a:rPr lang="el-GR" altLang="en-US" dirty="0" smtClean="0">
                <a:latin typeface="+mn-lt"/>
              </a:rPr>
              <a:t>;</a:t>
            </a:r>
            <a:endParaRPr lang="en-GB" alt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2221" y="2321168"/>
            <a:ext cx="589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 </a:t>
            </a:r>
            <a:r>
              <a:rPr lang="el-GR" sz="6600" b="1" dirty="0" smtClean="0">
                <a:latin typeface="MariaAvraam" pitchFamily="2" charset="0"/>
              </a:rPr>
              <a:t>Είναι </a:t>
            </a:r>
            <a:r>
              <a:rPr lang="el-GR" sz="6600" b="1" dirty="0" smtClean="0">
                <a:solidFill>
                  <a:srgbClr val="C00000"/>
                </a:solidFill>
                <a:latin typeface="MariaAvraam" pitchFamily="2" charset="0"/>
              </a:rPr>
              <a:t>καφέ</a:t>
            </a:r>
            <a:r>
              <a:rPr lang="el-GR" sz="6600" b="1" dirty="0" smtClean="0">
                <a:latin typeface="MariaAvraam" pitchFamily="2" charset="0"/>
              </a:rPr>
              <a:t>.</a:t>
            </a:r>
            <a:endParaRPr lang="en-GB" sz="6600" b="1" dirty="0">
              <a:solidFill>
                <a:srgbClr val="FFC000"/>
              </a:solidFill>
              <a:latin typeface="MariaAvraam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0467" y="3938953"/>
            <a:ext cx="60913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dirty="0" smtClean="0">
                <a:latin typeface="MariaAvraam" pitchFamily="2" charset="0"/>
              </a:rPr>
              <a:t> __ __ νάς</a:t>
            </a:r>
            <a:endParaRPr lang="en-GB" sz="8800" dirty="0">
              <a:latin typeface="MariaAvraam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4344" y="1904414"/>
            <a:ext cx="1945957" cy="134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9611CB4-01ED-4FEF-98A5-9752E36E9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088" y="3291839"/>
            <a:ext cx="3306031" cy="3123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="" xmlns:a16="http://schemas.microsoft.com/office/drawing/2014/main" id="{125B31EB-2A35-4813-AF15-3159256E9E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479426"/>
            <a:ext cx="8220075" cy="993775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altLang="en-US" b="1" dirty="0" smtClean="0">
                <a:latin typeface="MariaAvraam" pitchFamily="2" charset="0"/>
              </a:rPr>
              <a:t>Τι</a:t>
            </a:r>
            <a:r>
              <a:rPr lang="en-GB" altLang="en-US" b="1" dirty="0" smtClean="0">
                <a:latin typeface="MariaAvraam" pitchFamily="2" charset="0"/>
              </a:rPr>
              <a:t> </a:t>
            </a:r>
            <a:r>
              <a:rPr lang="el-GR" altLang="en-US" b="1" dirty="0" smtClean="0">
                <a:latin typeface="MariaAvraam" pitchFamily="2" charset="0"/>
              </a:rPr>
              <a:t> φρούτο</a:t>
            </a:r>
            <a:r>
              <a:rPr lang="en-GB" altLang="en-US" b="1" dirty="0" smtClean="0">
                <a:latin typeface="MariaAvraam" pitchFamily="2" charset="0"/>
              </a:rPr>
              <a:t> </a:t>
            </a:r>
            <a:r>
              <a:rPr lang="el-GR" altLang="en-US" b="1" dirty="0" smtClean="0">
                <a:latin typeface="MariaAvraam" pitchFamily="2" charset="0"/>
              </a:rPr>
              <a:t> είναι</a:t>
            </a:r>
            <a:r>
              <a:rPr lang="el-GR" altLang="en-US" dirty="0" smtClean="0">
                <a:latin typeface="+mn-lt"/>
              </a:rPr>
              <a:t>;</a:t>
            </a:r>
            <a:endParaRPr lang="en-GB" alt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2221" y="2321168"/>
            <a:ext cx="589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 </a:t>
            </a:r>
            <a:r>
              <a:rPr lang="el-GR" sz="6000" b="1" dirty="0" smtClean="0">
                <a:latin typeface="MariaAvraam" pitchFamily="2" charset="0"/>
              </a:rPr>
              <a:t>Είναι </a:t>
            </a:r>
            <a:r>
              <a:rPr lang="el-GR" sz="6000" b="1" dirty="0" smtClean="0">
                <a:solidFill>
                  <a:srgbClr val="FF0000"/>
                </a:solidFill>
                <a:latin typeface="MariaAvraam" pitchFamily="2" charset="0"/>
              </a:rPr>
              <a:t>κόκκινο</a:t>
            </a:r>
            <a:r>
              <a:rPr lang="el-GR" sz="6000" dirty="0" smtClean="0">
                <a:latin typeface="MariaAvraam" pitchFamily="2" charset="0"/>
              </a:rPr>
              <a:t>.</a:t>
            </a:r>
            <a:endParaRPr lang="en-GB" sz="6000" dirty="0">
              <a:solidFill>
                <a:srgbClr val="FFC000"/>
              </a:solidFill>
              <a:latin typeface="MariaAvraam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0467" y="3938953"/>
            <a:ext cx="60913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dirty="0" smtClean="0">
                <a:latin typeface="MariaAvraam" pitchFamily="2" charset="0"/>
              </a:rPr>
              <a:t> </a:t>
            </a:r>
            <a:r>
              <a:rPr lang="el-GR" sz="8800" dirty="0" smtClean="0">
                <a:latin typeface="MariaAvraam" pitchFamily="2" charset="0"/>
              </a:rPr>
              <a:t>κα __ __</a:t>
            </a:r>
            <a:endParaRPr lang="en-GB" sz="8800" dirty="0">
              <a:latin typeface="MariaAvraam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4344" y="1904414"/>
            <a:ext cx="1945957" cy="134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E6F7611-6B87-47D7-8356-A3A9A7E5C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182" y="3348111"/>
            <a:ext cx="3135532" cy="3091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="" xmlns:a16="http://schemas.microsoft.com/office/drawing/2014/main" id="{125B31EB-2A35-4813-AF15-3159256E9E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479426"/>
            <a:ext cx="8220075" cy="993775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altLang="en-US" b="1" dirty="0" smtClean="0">
                <a:latin typeface="MariaAvraam" pitchFamily="2" charset="0"/>
              </a:rPr>
              <a:t>Τι</a:t>
            </a:r>
            <a:r>
              <a:rPr lang="en-GB" altLang="en-US" b="1" dirty="0" smtClean="0">
                <a:latin typeface="MariaAvraam" pitchFamily="2" charset="0"/>
              </a:rPr>
              <a:t> </a:t>
            </a:r>
            <a:r>
              <a:rPr lang="el-GR" altLang="en-US" b="1" dirty="0" smtClean="0">
                <a:latin typeface="MariaAvraam" pitchFamily="2" charset="0"/>
              </a:rPr>
              <a:t> φρούτο</a:t>
            </a:r>
            <a:r>
              <a:rPr lang="en-GB" altLang="en-US" b="1" dirty="0" smtClean="0">
                <a:latin typeface="MariaAvraam" pitchFamily="2" charset="0"/>
              </a:rPr>
              <a:t> </a:t>
            </a:r>
            <a:r>
              <a:rPr lang="el-GR" altLang="en-US" b="1" dirty="0" smtClean="0">
                <a:latin typeface="MariaAvraam" pitchFamily="2" charset="0"/>
              </a:rPr>
              <a:t> είναι</a:t>
            </a:r>
            <a:r>
              <a:rPr lang="el-GR" altLang="en-US" dirty="0" smtClean="0">
                <a:latin typeface="+mn-lt"/>
              </a:rPr>
              <a:t>;</a:t>
            </a:r>
            <a:endParaRPr lang="en-GB" altLang="en-US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9120D53-4993-4CDA-A038-F0CE7A4B3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92" y="2653322"/>
            <a:ext cx="3149075" cy="34880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72221" y="2321168"/>
            <a:ext cx="589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l-GR" sz="6000" dirty="0" smtClean="0">
                <a:latin typeface="MariaAvraam" pitchFamily="2" charset="0"/>
              </a:rPr>
              <a:t>Είναι </a:t>
            </a:r>
            <a:r>
              <a:rPr lang="el-GR" sz="6000" dirty="0" smtClean="0">
                <a:solidFill>
                  <a:srgbClr val="FF0000"/>
                </a:solidFill>
                <a:latin typeface="MariaAvraam" pitchFamily="2" charset="0"/>
              </a:rPr>
              <a:t>κόκκινο</a:t>
            </a:r>
            <a:r>
              <a:rPr lang="el-GR" sz="6000" dirty="0" smtClean="0">
                <a:latin typeface="MariaAvraam" pitchFamily="2" charset="0"/>
              </a:rPr>
              <a:t>.</a:t>
            </a:r>
            <a:endParaRPr lang="en-GB" sz="6000" dirty="0">
              <a:latin typeface="MariaAvraam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0467" y="3938953"/>
            <a:ext cx="44594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dirty="0" smtClean="0">
                <a:latin typeface="MariaAvraam" pitchFamily="2" charset="0"/>
              </a:rPr>
              <a:t>μή ___ </a:t>
            </a:r>
            <a:endParaRPr lang="en-GB" sz="8800" dirty="0">
              <a:latin typeface="MariaAvraam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4344" y="1904414"/>
            <a:ext cx="1945957" cy="134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="" xmlns:a16="http://schemas.microsoft.com/office/drawing/2014/main" id="{125B31EB-2A35-4813-AF15-3159256E9E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479426"/>
            <a:ext cx="8220075" cy="993775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altLang="en-US" b="1" dirty="0" smtClean="0">
                <a:latin typeface="MariaAvraam" pitchFamily="2" charset="0"/>
              </a:rPr>
              <a:t>Τι</a:t>
            </a:r>
            <a:r>
              <a:rPr lang="en-GB" altLang="en-US" b="1" dirty="0" smtClean="0">
                <a:latin typeface="MariaAvraam" pitchFamily="2" charset="0"/>
              </a:rPr>
              <a:t> </a:t>
            </a:r>
            <a:r>
              <a:rPr lang="el-GR" altLang="en-US" b="1" dirty="0" smtClean="0">
                <a:latin typeface="MariaAvraam" pitchFamily="2" charset="0"/>
              </a:rPr>
              <a:t> φρούτο</a:t>
            </a:r>
            <a:r>
              <a:rPr lang="en-GB" altLang="en-US" b="1" dirty="0" smtClean="0">
                <a:latin typeface="MariaAvraam" pitchFamily="2" charset="0"/>
              </a:rPr>
              <a:t> </a:t>
            </a:r>
            <a:r>
              <a:rPr lang="el-GR" altLang="en-US" b="1" dirty="0" smtClean="0">
                <a:latin typeface="MariaAvraam" pitchFamily="2" charset="0"/>
              </a:rPr>
              <a:t> είναι</a:t>
            </a:r>
            <a:r>
              <a:rPr lang="el-GR" altLang="en-US" dirty="0" smtClean="0">
                <a:latin typeface="+mn-lt"/>
              </a:rPr>
              <a:t>;</a:t>
            </a:r>
            <a:endParaRPr lang="en-GB" alt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2221" y="2321168"/>
            <a:ext cx="589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l-GR" sz="4800" dirty="0" smtClean="0">
                <a:latin typeface="MariaAvraam" pitchFamily="2" charset="0"/>
              </a:rPr>
              <a:t>Είναι </a:t>
            </a:r>
            <a:r>
              <a:rPr lang="el-GR" sz="4800" b="1" dirty="0" smtClean="0">
                <a:solidFill>
                  <a:srgbClr val="FFC000"/>
                </a:solidFill>
                <a:latin typeface="MariaAvraam" pitchFamily="2" charset="0"/>
              </a:rPr>
              <a:t>πορτοκαλί.</a:t>
            </a:r>
            <a:endParaRPr lang="en-GB" sz="4800" b="1" dirty="0">
              <a:solidFill>
                <a:srgbClr val="FFC000"/>
              </a:solidFill>
              <a:latin typeface="MariaAvraam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0467" y="3938953"/>
            <a:ext cx="64430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dirty="0" smtClean="0">
                <a:latin typeface="MariaAvraam" pitchFamily="2" charset="0"/>
              </a:rPr>
              <a:t>μα _ _ _</a:t>
            </a:r>
            <a:endParaRPr lang="en-GB" sz="8800" dirty="0">
              <a:latin typeface="MariaAvraam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4344" y="1904414"/>
            <a:ext cx="1945957" cy="134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A2E590C-960A-4D45-8190-F08C6A475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01" y="3263705"/>
            <a:ext cx="4229225" cy="3067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="" xmlns:a16="http://schemas.microsoft.com/office/drawing/2014/main" id="{125B31EB-2A35-4813-AF15-3159256E9E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479426"/>
            <a:ext cx="8220075" cy="993775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altLang="en-US" b="1" dirty="0" smtClean="0">
                <a:latin typeface="MariaAvraam" pitchFamily="2" charset="0"/>
              </a:rPr>
              <a:t>Τι</a:t>
            </a:r>
            <a:r>
              <a:rPr lang="en-GB" altLang="en-US" b="1" dirty="0" smtClean="0">
                <a:latin typeface="MariaAvraam" pitchFamily="2" charset="0"/>
              </a:rPr>
              <a:t> </a:t>
            </a:r>
            <a:r>
              <a:rPr lang="el-GR" altLang="en-US" b="1" dirty="0" smtClean="0">
                <a:latin typeface="MariaAvraam" pitchFamily="2" charset="0"/>
              </a:rPr>
              <a:t> φρούτο</a:t>
            </a:r>
            <a:r>
              <a:rPr lang="en-GB" altLang="en-US" b="1" dirty="0" smtClean="0">
                <a:latin typeface="MariaAvraam" pitchFamily="2" charset="0"/>
              </a:rPr>
              <a:t> </a:t>
            </a:r>
            <a:r>
              <a:rPr lang="el-GR" altLang="en-US" b="1" dirty="0" smtClean="0">
                <a:latin typeface="MariaAvraam" pitchFamily="2" charset="0"/>
              </a:rPr>
              <a:t> είναι</a:t>
            </a:r>
            <a:r>
              <a:rPr lang="el-GR" altLang="en-US" dirty="0" smtClean="0">
                <a:latin typeface="+mn-lt"/>
              </a:rPr>
              <a:t>;</a:t>
            </a:r>
            <a:endParaRPr lang="en-GB" alt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2221" y="2321168"/>
            <a:ext cx="589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 </a:t>
            </a:r>
            <a:r>
              <a:rPr lang="el-GR" sz="6000" dirty="0" smtClean="0">
                <a:latin typeface="MariaAvraam" pitchFamily="2" charset="0"/>
              </a:rPr>
              <a:t>Είναι </a:t>
            </a:r>
            <a:r>
              <a:rPr lang="el-GR" sz="6000" dirty="0" smtClean="0">
                <a:solidFill>
                  <a:srgbClr val="FFFF00"/>
                </a:solidFill>
                <a:latin typeface="MariaAvraam" pitchFamily="2" charset="0"/>
              </a:rPr>
              <a:t>κίτρινο.</a:t>
            </a:r>
            <a:endParaRPr lang="en-GB" sz="6000" b="1" dirty="0">
              <a:solidFill>
                <a:srgbClr val="FFFF00"/>
              </a:solidFill>
              <a:latin typeface="MariaAvraam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0467" y="3938953"/>
            <a:ext cx="44594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dirty="0" smtClean="0">
                <a:latin typeface="MariaAvraam" pitchFamily="2" charset="0"/>
              </a:rPr>
              <a:t>μα ___ </a:t>
            </a:r>
            <a:endParaRPr lang="en-GB" sz="8800" dirty="0">
              <a:latin typeface="MariaAvraam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4344" y="1904414"/>
            <a:ext cx="1945957" cy="134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Mangoes">
            <a:extLst>
              <a:ext uri="{FF2B5EF4-FFF2-40B4-BE49-F238E27FC236}">
                <a16:creationId xmlns="" xmlns:a16="http://schemas.microsoft.com/office/drawing/2014/main" id="{0C37188F-F8E4-4707-8682-3D6A5457D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5" y="3516923"/>
            <a:ext cx="4403187" cy="33023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="" xmlns:a16="http://schemas.microsoft.com/office/drawing/2014/main" id="{125B31EB-2A35-4813-AF15-3159256E9E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479426"/>
            <a:ext cx="8220075" cy="1039885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altLang="en-US" b="1" dirty="0" smtClean="0">
                <a:latin typeface="MariaAvraam" pitchFamily="2" charset="0"/>
              </a:rPr>
              <a:t>Τι</a:t>
            </a:r>
            <a:r>
              <a:rPr lang="en-GB" altLang="en-US" b="1" dirty="0" smtClean="0">
                <a:latin typeface="MariaAvraam" pitchFamily="2" charset="0"/>
              </a:rPr>
              <a:t> </a:t>
            </a:r>
            <a:r>
              <a:rPr lang="el-GR" altLang="en-US" b="1" dirty="0" smtClean="0">
                <a:latin typeface="MariaAvraam" pitchFamily="2" charset="0"/>
              </a:rPr>
              <a:t> είναι</a:t>
            </a:r>
            <a:r>
              <a:rPr lang="el-GR" altLang="en-US" dirty="0" smtClean="0">
                <a:latin typeface="+mn-lt"/>
              </a:rPr>
              <a:t>;</a:t>
            </a:r>
            <a:endParaRPr lang="en-GB" alt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2221" y="2321168"/>
            <a:ext cx="589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 </a:t>
            </a:r>
            <a:r>
              <a:rPr lang="el-GR" sz="6000" dirty="0" smtClean="0">
                <a:latin typeface="MariaAvraam" pitchFamily="2" charset="0"/>
              </a:rPr>
              <a:t>Είναι </a:t>
            </a:r>
            <a:r>
              <a:rPr lang="el-GR" sz="6000" dirty="0" smtClean="0">
                <a:solidFill>
                  <a:srgbClr val="FFFF00"/>
                </a:solidFill>
                <a:latin typeface="MariaAvraam" pitchFamily="2" charset="0"/>
              </a:rPr>
              <a:t>κίτρινο.</a:t>
            </a:r>
            <a:endParaRPr lang="en-GB" sz="6000" b="1" dirty="0">
              <a:solidFill>
                <a:srgbClr val="FFFF00"/>
              </a:solidFill>
              <a:latin typeface="MariaAvraam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0467" y="3938953"/>
            <a:ext cx="44594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dirty="0" smtClean="0">
                <a:latin typeface="MariaAvraam" pitchFamily="2" charset="0"/>
              </a:rPr>
              <a:t>λε _ _ </a:t>
            </a:r>
            <a:endParaRPr lang="en-GB" sz="8800" dirty="0">
              <a:latin typeface="MariaAvraam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4344" y="1904414"/>
            <a:ext cx="1945957" cy="134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In season late winter: Lemons">
            <a:extLst>
              <a:ext uri="{FF2B5EF4-FFF2-40B4-BE49-F238E27FC236}">
                <a16:creationId xmlns="" xmlns:a16="http://schemas.microsoft.com/office/drawing/2014/main" id="{F8A17918-A157-4AB4-80E3-0D0A13714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34" y="3281125"/>
            <a:ext cx="3606318" cy="29860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="" xmlns:a16="http://schemas.microsoft.com/office/drawing/2014/main" id="{125B31EB-2A35-4813-AF15-3159256E9E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479426"/>
            <a:ext cx="8220075" cy="993775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altLang="en-US" b="1" dirty="0" smtClean="0">
                <a:latin typeface="MariaAvraam" pitchFamily="2" charset="0"/>
              </a:rPr>
              <a:t>Τι</a:t>
            </a:r>
            <a:r>
              <a:rPr lang="en-GB" altLang="en-US" b="1" dirty="0" smtClean="0">
                <a:latin typeface="MariaAvraam" pitchFamily="2" charset="0"/>
              </a:rPr>
              <a:t> </a:t>
            </a:r>
            <a:r>
              <a:rPr lang="el-GR" altLang="en-US" b="1" dirty="0" smtClean="0">
                <a:latin typeface="MariaAvraam" pitchFamily="2" charset="0"/>
              </a:rPr>
              <a:t> φρούτο</a:t>
            </a:r>
            <a:r>
              <a:rPr lang="en-GB" altLang="en-US" b="1" dirty="0" smtClean="0">
                <a:latin typeface="MariaAvraam" pitchFamily="2" charset="0"/>
              </a:rPr>
              <a:t> </a:t>
            </a:r>
            <a:r>
              <a:rPr lang="el-GR" altLang="en-US" b="1" dirty="0" smtClean="0">
                <a:latin typeface="MariaAvraam" pitchFamily="2" charset="0"/>
              </a:rPr>
              <a:t> είναι</a:t>
            </a:r>
            <a:r>
              <a:rPr lang="el-GR" altLang="en-US" dirty="0" smtClean="0">
                <a:latin typeface="+mn-lt"/>
              </a:rPr>
              <a:t>;</a:t>
            </a:r>
            <a:endParaRPr lang="en-GB" alt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2221" y="2321168"/>
            <a:ext cx="589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l-GR" sz="4800" b="1" dirty="0" smtClean="0">
                <a:latin typeface="MariaAvraam" pitchFamily="2" charset="0"/>
              </a:rPr>
              <a:t>Είναι </a:t>
            </a:r>
            <a:r>
              <a:rPr lang="el-GR" sz="4800" b="1" dirty="0" smtClean="0">
                <a:solidFill>
                  <a:srgbClr val="00B050"/>
                </a:solidFill>
                <a:latin typeface="MariaAvraam" pitchFamily="2" charset="0"/>
              </a:rPr>
              <a:t>πράσινο</a:t>
            </a:r>
            <a:r>
              <a:rPr lang="el-GR" sz="4800" dirty="0" smtClean="0">
                <a:latin typeface="MariaAvraam" pitchFamily="2" charset="0"/>
              </a:rPr>
              <a:t>.</a:t>
            </a:r>
            <a:endParaRPr lang="en-GB" sz="4800" b="1" dirty="0">
              <a:solidFill>
                <a:srgbClr val="FFC000"/>
              </a:solidFill>
              <a:latin typeface="MariaAvraam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0467" y="3938953"/>
            <a:ext cx="44594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dirty="0" smtClean="0">
                <a:latin typeface="MariaAvraam" pitchFamily="2" charset="0"/>
              </a:rPr>
              <a:t>μή __</a:t>
            </a:r>
            <a:endParaRPr lang="en-GB" sz="8800" dirty="0">
              <a:latin typeface="MariaAvraam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4344" y="1904414"/>
            <a:ext cx="1945957" cy="134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Green Apple Fragrance O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608" y="3235568"/>
            <a:ext cx="3776464" cy="3355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="" xmlns:a16="http://schemas.microsoft.com/office/drawing/2014/main" id="{125B31EB-2A35-4813-AF15-3159256E9E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479426"/>
            <a:ext cx="8220075" cy="993775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altLang="en-US" b="1" dirty="0" smtClean="0">
                <a:latin typeface="MariaAvraam" pitchFamily="2" charset="0"/>
              </a:rPr>
              <a:t>Τι</a:t>
            </a:r>
            <a:r>
              <a:rPr lang="en-GB" altLang="en-US" b="1" dirty="0" smtClean="0">
                <a:latin typeface="MariaAvraam" pitchFamily="2" charset="0"/>
              </a:rPr>
              <a:t> </a:t>
            </a:r>
            <a:r>
              <a:rPr lang="el-GR" altLang="en-US" b="1" dirty="0" smtClean="0">
                <a:latin typeface="MariaAvraam" pitchFamily="2" charset="0"/>
              </a:rPr>
              <a:t> φρούτο</a:t>
            </a:r>
            <a:r>
              <a:rPr lang="en-GB" altLang="en-US" b="1" dirty="0" smtClean="0">
                <a:latin typeface="MariaAvraam" pitchFamily="2" charset="0"/>
              </a:rPr>
              <a:t> </a:t>
            </a:r>
            <a:r>
              <a:rPr lang="el-GR" altLang="en-US" b="1" dirty="0" smtClean="0">
                <a:latin typeface="MariaAvraam" pitchFamily="2" charset="0"/>
              </a:rPr>
              <a:t> είναι</a:t>
            </a:r>
            <a:r>
              <a:rPr lang="el-GR" altLang="en-US" dirty="0" smtClean="0">
                <a:latin typeface="+mn-lt"/>
              </a:rPr>
              <a:t>;</a:t>
            </a:r>
            <a:endParaRPr lang="en-GB" alt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2221" y="2321168"/>
            <a:ext cx="589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 </a:t>
            </a:r>
            <a:r>
              <a:rPr lang="el-GR" sz="5400" b="1" dirty="0" smtClean="0">
                <a:latin typeface="MariaAvraam" pitchFamily="2" charset="0"/>
              </a:rPr>
              <a:t>Είναι </a:t>
            </a:r>
            <a:r>
              <a:rPr lang="el-GR" sz="5400" b="1" dirty="0" smtClean="0">
                <a:solidFill>
                  <a:srgbClr val="FF0000"/>
                </a:solidFill>
                <a:latin typeface="MariaAvraam" pitchFamily="2" charset="0"/>
              </a:rPr>
              <a:t>κ</a:t>
            </a:r>
            <a:r>
              <a:rPr lang="el-GR" sz="5400" b="1" dirty="0" smtClean="0">
                <a:solidFill>
                  <a:srgbClr val="FF0000"/>
                </a:solidFill>
                <a:latin typeface="MariaAvraam" pitchFamily="2" charset="0"/>
              </a:rPr>
              <a:t>όκκινη</a:t>
            </a:r>
            <a:r>
              <a:rPr lang="el-GR" sz="5400" dirty="0" smtClean="0">
                <a:solidFill>
                  <a:srgbClr val="FF0000"/>
                </a:solidFill>
                <a:latin typeface="MariaAvraam" pitchFamily="2" charset="0"/>
              </a:rPr>
              <a:t>.</a:t>
            </a:r>
            <a:endParaRPr lang="en-GB" sz="5400" dirty="0">
              <a:solidFill>
                <a:srgbClr val="FF0000"/>
              </a:solidFill>
              <a:latin typeface="MariaAvraam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0467" y="3938953"/>
            <a:ext cx="60913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dirty="0" smtClean="0">
                <a:latin typeface="MariaAvraam" pitchFamily="2" charset="0"/>
              </a:rPr>
              <a:t> __ __ </a:t>
            </a:r>
            <a:r>
              <a:rPr lang="el-GR" sz="8800" dirty="0" smtClean="0">
                <a:latin typeface="MariaAvraam" pitchFamily="2" charset="0"/>
              </a:rPr>
              <a:t>λα</a:t>
            </a:r>
            <a:endParaRPr lang="en-GB" sz="8800" dirty="0">
              <a:latin typeface="MariaAvraam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4344" y="1904414"/>
            <a:ext cx="1945957" cy="134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70049D8-E413-4AA7-8888-FF0CA32A9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259364" y="3238156"/>
            <a:ext cx="3297725" cy="3271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="" xmlns:a16="http://schemas.microsoft.com/office/drawing/2014/main" id="{125B31EB-2A35-4813-AF15-3159256E9E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479426"/>
            <a:ext cx="8220075" cy="993775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altLang="en-US" b="1" dirty="0" smtClean="0">
                <a:latin typeface="MariaAvraam" pitchFamily="2" charset="0"/>
              </a:rPr>
              <a:t>Τι</a:t>
            </a:r>
            <a:r>
              <a:rPr lang="en-GB" altLang="en-US" b="1" dirty="0" smtClean="0">
                <a:latin typeface="MariaAvraam" pitchFamily="2" charset="0"/>
              </a:rPr>
              <a:t> </a:t>
            </a:r>
            <a:r>
              <a:rPr lang="el-GR" altLang="en-US" b="1" dirty="0" smtClean="0">
                <a:latin typeface="MariaAvraam" pitchFamily="2" charset="0"/>
              </a:rPr>
              <a:t> φρούτο</a:t>
            </a:r>
            <a:r>
              <a:rPr lang="en-GB" altLang="en-US" b="1" dirty="0" smtClean="0">
                <a:latin typeface="MariaAvraam" pitchFamily="2" charset="0"/>
              </a:rPr>
              <a:t> </a:t>
            </a:r>
            <a:r>
              <a:rPr lang="el-GR" altLang="en-US" b="1" dirty="0" smtClean="0">
                <a:latin typeface="MariaAvraam" pitchFamily="2" charset="0"/>
              </a:rPr>
              <a:t> είναι</a:t>
            </a:r>
            <a:r>
              <a:rPr lang="el-GR" altLang="en-US" dirty="0" smtClean="0">
                <a:latin typeface="+mn-lt"/>
              </a:rPr>
              <a:t>;</a:t>
            </a:r>
            <a:endParaRPr lang="en-GB" alt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2221" y="2321168"/>
            <a:ext cx="589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 </a:t>
            </a:r>
            <a:r>
              <a:rPr lang="el-GR" sz="4800" b="1" dirty="0" smtClean="0">
                <a:latin typeface="MariaAvraam" pitchFamily="2" charset="0"/>
              </a:rPr>
              <a:t>Είναι</a:t>
            </a:r>
            <a:r>
              <a:rPr lang="el-GR" sz="4800" dirty="0" smtClean="0">
                <a:latin typeface="MariaAvraam" pitchFamily="2" charset="0"/>
              </a:rPr>
              <a:t> </a:t>
            </a:r>
            <a:r>
              <a:rPr lang="el-GR" sz="4800" b="1" dirty="0" smtClean="0">
                <a:solidFill>
                  <a:srgbClr val="FFFF00"/>
                </a:solidFill>
                <a:latin typeface="MariaAvraam" pitchFamily="2" charset="0"/>
              </a:rPr>
              <a:t>κίτρινο</a:t>
            </a:r>
            <a:r>
              <a:rPr lang="el-GR" sz="4800" dirty="0" smtClean="0">
                <a:latin typeface="MariaAvraam" pitchFamily="2" charset="0"/>
              </a:rPr>
              <a:t>.</a:t>
            </a:r>
            <a:endParaRPr lang="en-GB" sz="4800" b="1" dirty="0">
              <a:solidFill>
                <a:srgbClr val="FFC000"/>
              </a:solidFill>
              <a:latin typeface="MariaAvraam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0467" y="3938953"/>
            <a:ext cx="55708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dirty="0" smtClean="0">
                <a:latin typeface="MariaAvraam" pitchFamily="2" charset="0"/>
              </a:rPr>
              <a:t> __ __ νι</a:t>
            </a:r>
            <a:endParaRPr lang="en-GB" sz="8800" dirty="0">
              <a:latin typeface="MariaAvraam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4344" y="1904414"/>
            <a:ext cx="1945957" cy="134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honeydew-melon-sca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084" y="3291841"/>
            <a:ext cx="4855249" cy="3235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="" xmlns:a16="http://schemas.microsoft.com/office/drawing/2014/main" id="{125B31EB-2A35-4813-AF15-3159256E9E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479426"/>
            <a:ext cx="8220075" cy="993775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altLang="en-US" b="1" dirty="0" smtClean="0">
                <a:latin typeface="MariaAvraam" pitchFamily="2" charset="0"/>
              </a:rPr>
              <a:t>Τι</a:t>
            </a:r>
            <a:r>
              <a:rPr lang="en-GB" altLang="en-US" b="1" dirty="0" smtClean="0">
                <a:latin typeface="MariaAvraam" pitchFamily="2" charset="0"/>
              </a:rPr>
              <a:t> </a:t>
            </a:r>
            <a:r>
              <a:rPr lang="el-GR" altLang="en-US" b="1" dirty="0" smtClean="0">
                <a:latin typeface="MariaAvraam" pitchFamily="2" charset="0"/>
              </a:rPr>
              <a:t> φρούτο</a:t>
            </a:r>
            <a:r>
              <a:rPr lang="en-GB" altLang="en-US" b="1" dirty="0" smtClean="0">
                <a:latin typeface="MariaAvraam" pitchFamily="2" charset="0"/>
              </a:rPr>
              <a:t> </a:t>
            </a:r>
            <a:r>
              <a:rPr lang="el-GR" altLang="en-US" b="1" dirty="0" smtClean="0">
                <a:latin typeface="MariaAvraam" pitchFamily="2" charset="0"/>
              </a:rPr>
              <a:t> είναι</a:t>
            </a:r>
            <a:r>
              <a:rPr lang="el-GR" altLang="en-US" dirty="0" smtClean="0">
                <a:latin typeface="+mn-lt"/>
              </a:rPr>
              <a:t>;</a:t>
            </a:r>
            <a:endParaRPr lang="en-GB" alt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2221" y="2321168"/>
            <a:ext cx="589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l-GR" sz="5400" b="1" dirty="0" smtClean="0">
                <a:latin typeface="MariaAvraam" pitchFamily="2" charset="0"/>
              </a:rPr>
              <a:t>Είναι </a:t>
            </a:r>
            <a:r>
              <a:rPr lang="el-GR" sz="5400" b="1" dirty="0" smtClean="0">
                <a:solidFill>
                  <a:srgbClr val="7030A0"/>
                </a:solidFill>
                <a:latin typeface="MariaAvraam" pitchFamily="2" charset="0"/>
              </a:rPr>
              <a:t>μώβ</a:t>
            </a:r>
            <a:r>
              <a:rPr lang="el-GR" sz="4800" b="1" dirty="0" smtClean="0">
                <a:solidFill>
                  <a:srgbClr val="7030A0"/>
                </a:solidFill>
                <a:latin typeface="MariaAvraam" pitchFamily="2" charset="0"/>
              </a:rPr>
              <a:t>.</a:t>
            </a:r>
            <a:endParaRPr lang="en-GB" sz="4800" b="1" dirty="0">
              <a:solidFill>
                <a:srgbClr val="7030A0"/>
              </a:solidFill>
              <a:latin typeface="MariaAvraam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0467" y="3938953"/>
            <a:ext cx="44594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dirty="0" smtClean="0">
                <a:latin typeface="MariaAvraam" pitchFamily="2" charset="0"/>
              </a:rPr>
              <a:t>__ __ λι</a:t>
            </a:r>
            <a:endParaRPr lang="en-GB" sz="8800" dirty="0">
              <a:latin typeface="MariaAvraam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4344" y="1904414"/>
            <a:ext cx="1945957" cy="134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A15B88A-484E-4B85-9ECE-3E85CB250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595999" y="2939893"/>
            <a:ext cx="2655202" cy="3905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5912</TotalTime>
  <Words>112</Words>
  <Application>Microsoft Office PowerPoint</Application>
  <PresentationFormat>Custom</PresentationFormat>
  <Paragraphs>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Τι  φρούτο  είναι;</vt:lpstr>
      <vt:lpstr>Τι  φρούτο  είναι;</vt:lpstr>
      <vt:lpstr>Τι  φρούτο  είναι;</vt:lpstr>
      <vt:lpstr>Τι  είναι;</vt:lpstr>
      <vt:lpstr>Τι  φρούτο  είναι;</vt:lpstr>
      <vt:lpstr>Τι  φρούτο  είναι;</vt:lpstr>
      <vt:lpstr>Τι  φρούτο  είναι;</vt:lpstr>
      <vt:lpstr>Τι  φρούτο  είναι;</vt:lpstr>
      <vt:lpstr>Τι  φρούτο  είναι;</vt:lpstr>
      <vt:lpstr>Τι  φρούτο  είναι;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Prodromou</dc:creator>
  <cp:lastModifiedBy>HP Laptop</cp:lastModifiedBy>
  <cp:revision>17</cp:revision>
  <dcterms:created xsi:type="dcterms:W3CDTF">2021-11-01T19:33:35Z</dcterms:created>
  <dcterms:modified xsi:type="dcterms:W3CDTF">2021-11-11T13:42:36Z</dcterms:modified>
</cp:coreProperties>
</file>