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4" r:id="rId6"/>
    <p:sldId id="265" r:id="rId7"/>
    <p:sldId id="261" r:id="rId8"/>
    <p:sldId id="262" r:id="rId9"/>
    <p:sldId id="257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280"/>
  </p:normalViewPr>
  <p:slideViewPr>
    <p:cSldViewPr snapToGrid="0" snapToObjects="1">
      <p:cViewPr varScale="1">
        <p:scale>
          <a:sx n="98" d="100"/>
          <a:sy n="98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AA92-0F2A-B52A-F655-0023790BA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B77307-A5B1-C378-5D83-C93B35327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7C0D6-57AF-EC4B-5044-3DC234843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FBDF6-4407-5A47-BE14-C801CB827346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92391-6D4E-4F64-FB0A-4376A670C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E7486-EF04-EA6C-58C0-55D450434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046F-9173-DD4E-8F43-867588A10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8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5C75-D7F9-0A03-7E48-26F46032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A73D4-4194-4200-48C8-1A6CC05F0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4C8DC-43D2-71D7-8A31-D06BD6CE4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FBDF6-4407-5A47-BE14-C801CB827346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0B0A0-DD87-96C8-C651-9B74CABDC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1F336-D25D-4321-ABF0-037205521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046F-9173-DD4E-8F43-867588A10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48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EDD474-6DC4-FA15-84D3-65831ED17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85FD4-7D0A-6CF2-DCD2-E6601E4D0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CBD29-D70C-9B26-4EEF-40717C93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FBDF6-4407-5A47-BE14-C801CB827346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F2204-5494-2B45-E05B-41A205108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3A003-EE7E-79CE-C297-2BDBC4009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046F-9173-DD4E-8F43-867588A10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1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949CD-91C5-D75F-F68F-E5038BED8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2FF76-4453-4530-FBEC-2C6F07652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B97AE-348B-86F7-5FBA-431F51D8D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FBDF6-4407-5A47-BE14-C801CB827346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CE870-DCC0-E5D0-4BB0-2E0B79205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C8A89-F42E-E813-5748-690FC011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046F-9173-DD4E-8F43-867588A10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9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055CC-F5B1-9BA9-A74E-35C757D4B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F8456-4F19-9C98-3474-3C26E5504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9EE9D-F865-0AFF-8946-BAA7947D4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FBDF6-4407-5A47-BE14-C801CB827346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B3B41-EDC8-5CF3-5549-5CCA967D9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C92D8-4618-D915-24FF-BF85284D1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046F-9173-DD4E-8F43-867588A10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81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D421-A04D-D0F7-777A-FB4D41D4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4F311-B6F5-EAFA-C0DA-79A3E36278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6D013-DBA6-6D01-A365-81F12A078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37B14-A835-DF1C-6D9E-227117BF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FBDF6-4407-5A47-BE14-C801CB827346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5BD15-9EB8-E24F-BF07-02EC98E88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EFE93-FBDC-DD99-A5DB-41AAC390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046F-9173-DD4E-8F43-867588A10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88E9-CCBE-D53F-0228-F4FC53D31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84293-66C1-DACE-2929-F354F1689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4B94F9-30BC-B6C9-DCED-D067D406F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883B9A-B721-A03B-C2D5-D853242858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2F9D7-60BA-3690-CFC9-28F96B76D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98C6C4-B932-49A4-37DA-24625087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FBDF6-4407-5A47-BE14-C801CB827346}" type="datetimeFigureOut">
              <a:rPr lang="en-US" smtClean="0"/>
              <a:t>7/13/22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708DC3-9938-CC73-9EA9-EF5175513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3A2CEA-3174-C1E4-993C-EEBE22B7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046F-9173-DD4E-8F43-867588A10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0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40041-02A5-B09C-7FC7-75B320999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405C62-7989-CB0D-F5FF-DCABD9AF8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FBDF6-4407-5A47-BE14-C801CB827346}" type="datetimeFigureOut">
              <a:rPr lang="en-US" smtClean="0"/>
              <a:t>7/13/22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F15AE-AC64-3C15-1447-8942DCB2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97B721-5A99-177C-AF62-0B3759603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046F-9173-DD4E-8F43-867588A10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3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43EFE0-A400-42C3-EE62-CFED8BB1A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FBDF6-4407-5A47-BE14-C801CB827346}" type="datetimeFigureOut">
              <a:rPr lang="en-US" smtClean="0"/>
              <a:t>7/13/22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8E1010-8FD0-D6DD-B8EC-8FAADCD1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4701D-4C76-B8A2-DC27-5230C016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046F-9173-DD4E-8F43-867588A10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64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8B62D-0AD8-BE49-FED1-537B819DF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8A4CB-2727-FC1D-7102-DFF0A6C71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6DF64-F2A8-F982-FD77-7476A2240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EDE12-BA4C-1CD0-7662-AC20509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FBDF6-4407-5A47-BE14-C801CB827346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7796C-875B-6572-C3FB-AC36A50F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D0B2B-38F9-26D6-FFD1-4A777085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046F-9173-DD4E-8F43-867588A10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7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6C13-C2F9-43DA-EDCD-FC04E8430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33EDFE-D2A8-A777-7220-993E5282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29D408-0E2E-F590-23E8-7D7D55927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CB9FF-B6D4-7E89-54B7-630257D26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FBDF6-4407-5A47-BE14-C801CB827346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AF5AE-3212-9D89-5DF4-77F8CB04E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D3ED8-9912-3ED3-C5D7-6E9893F0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0046F-9173-DD4E-8F43-867588A10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1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6D6B7-1E43-CAD3-CBB9-136F3FE99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117F1-219B-28D6-3845-CF7F4059D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FEBEB-913F-9154-6600-3ED7E023E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FBDF6-4407-5A47-BE14-C801CB827346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A37DE-B478-0F8F-361C-AE8C27B0D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47BD0-357D-4660-EFB2-B8C8F6C81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0046F-9173-DD4E-8F43-867588A10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2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nl3VQ1zKY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04553-22C5-7924-FCDD-062449F9FE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B8F8B0-FB8A-046C-E10A-04D5DBFB8E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1674F5B-3528-C813-0EB2-9A6DFA783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81600" cy="67840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7248B-674E-135F-8946-77EA825D7153}"/>
              </a:ext>
            </a:extLst>
          </p:cNvPr>
          <p:cNvSpPr txBox="1"/>
          <p:nvPr/>
        </p:nvSpPr>
        <p:spPr>
          <a:xfrm>
            <a:off x="2726267" y="3860800"/>
            <a:ext cx="7332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dirty="0">
                <a:solidFill>
                  <a:schemeClr val="accent1"/>
                </a:solidFill>
              </a:rPr>
              <a:t>Πετάμε για διακοπές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4B6454-41CC-FB91-49A9-E2602052419A}"/>
              </a:ext>
            </a:extLst>
          </p:cNvPr>
          <p:cNvSpPr txBox="1"/>
          <p:nvPr/>
        </p:nvSpPr>
        <p:spPr>
          <a:xfrm>
            <a:off x="3824151" y="5237126"/>
            <a:ext cx="63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https://www.youtube.com/watch?v=Znl3VQ1zKYI</a:t>
            </a:r>
            <a:r>
              <a:rPr lang="el-G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57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A8627EBD-7131-04BD-33E6-46E864ABF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83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289751A9-6D9B-4AE0-3B88-ADAA9E741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541" b="15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89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66F391-4EF1-D98F-9518-77EA7CEDF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6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FA1A172-48AC-C245-1E40-EFF00DCB3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88" b="18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5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Chart, funnel chart&#10;&#10;Description automatically generated">
            <a:extLst>
              <a:ext uri="{FF2B5EF4-FFF2-40B4-BE49-F238E27FC236}">
                <a16:creationId xmlns:a16="http://schemas.microsoft.com/office/drawing/2014/main" id="{F3B22988-7131-B3A5-7B5D-A827DE0A5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84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70A5A9-0B53-11E8-16F7-37F86B9DE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93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308DBF83-EFB3-F3E7-D7A9-9BD3A094B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26" b="74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3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icture containing shape&#10;&#10;Description automatically generated">
            <a:extLst>
              <a:ext uri="{FF2B5EF4-FFF2-40B4-BE49-F238E27FC236}">
                <a16:creationId xmlns:a16="http://schemas.microsoft.com/office/drawing/2014/main" id="{BF2D00C3-1E86-955A-582D-283C52B33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21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976B9-9392-BBE7-08BB-7E133C44B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9EF7D0EF-7832-8474-6CB3-301C0CF46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806" y="1825625"/>
            <a:ext cx="8064388" cy="4351338"/>
          </a:xfr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1762531-30FD-9801-E7C3-353B4D79E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00" y="237678"/>
            <a:ext cx="12192000" cy="66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06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</Words>
  <Application>Microsoft Macintosh PowerPoint</Application>
  <PresentationFormat>Widescreen</PresentationFormat>
  <Paragraphs>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Tsangari, Androulla</dc:creator>
  <cp:lastModifiedBy>Tsangari, Androulla</cp:lastModifiedBy>
  <cp:revision>1</cp:revision>
  <dcterms:created xsi:type="dcterms:W3CDTF">2022-07-13T09:55:18Z</dcterms:created>
  <dcterms:modified xsi:type="dcterms:W3CDTF">2022-07-13T10:12:06Z</dcterms:modified>
</cp:coreProperties>
</file>