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72" r:id="rId9"/>
    <p:sldId id="264" r:id="rId10"/>
    <p:sldId id="265" r:id="rId11"/>
    <p:sldId id="267" r:id="rId12"/>
    <p:sldId id="263" r:id="rId13"/>
    <p:sldId id="268" r:id="rId14"/>
    <p:sldId id="269" r:id="rId15"/>
    <p:sldId id="270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80"/>
  </p:normalViewPr>
  <p:slideViewPr>
    <p:cSldViewPr snapToGrid="0" snapToObjects="1">
      <p:cViewPr varScale="1">
        <p:scale>
          <a:sx n="76" d="100"/>
          <a:sy n="76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DE8A-E849-07B2-D45E-D7C2A1BA6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C12BA-54E6-17C9-E8F1-EEF02A66B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86AF3-6866-49DC-6090-C9733218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F2461-EC98-2CCC-F8A3-EC59C474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C0750-3B0D-3308-B5BA-BBA16666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DAE8C-AABB-2694-CFDF-C3DA90A1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191A1-3CEA-DF85-D420-28BD59A47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DB430-8E3A-1AFA-BFE5-BF89C567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E2AF-CF8F-8CAB-13DB-2D61BEBC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CEA86-B95C-D19B-6961-BDD4755B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E9975-BC1F-554F-7567-0993B8F53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0D47F-8A33-742A-837B-DE03C3D21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3CA33-FFFD-04E4-ED66-88D5B170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EE717-8207-2D09-54D8-3EDC5E09A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2F2A2-F290-0D73-E85E-BF3657DB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C58-29B3-91C8-F706-4D897863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D161F-F39F-77BC-F9EA-8ECB848B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F6E3D-99CF-8ADD-8592-8398153B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9614B-42B6-05D5-EE42-EE13DCF8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DB96F-F9E4-0DDD-9507-082D722CC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F6E0-0317-E82C-B18F-D9D5E7E6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382A8-6574-7B92-888A-F412A887C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31E27-D41E-F61A-1C60-7E14058C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A04C-C5E5-8130-B9D0-F74BD919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42D8B-224E-CB99-9BDC-6BD08D15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4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9173-912B-1576-CCB7-02EED218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0F56-EB21-6F49-DE61-E8FD175B2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66D41-2129-6D1A-34FF-297345C4E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BC947-7582-A571-4634-07EAFAEE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D2194-33D3-75B2-81D7-AB1264DD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5AC5C-E94D-6F1F-BCE2-825D268BA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B440-917A-5D01-E4C0-0741FF03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80B86-8CC1-38CB-A45B-4A1B81119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AE6B6-1566-E6D6-4B65-55FC95F5D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91CF6-5535-7394-A7D0-08E461945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8C6E7-6805-C40F-1BDE-29146DEE4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C720A-0D17-FAE9-DACE-C7D711AE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AEB50-2DAB-FD13-4B9A-FEDC417A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2DD9DA-838F-0EA3-5E3A-E623E592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3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F61E-3072-0CB4-DA3E-720C1132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25621-B13F-1B28-3122-7E5ADD85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887D3-8B73-8189-228F-D9E8144F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72059-9CA8-B5B2-B0C4-004A6DCE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5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2340A6-101D-8826-4B9F-C7F0A0E9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3A544-3E49-ED08-E3CD-5DE5168F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36116-D31F-C1E8-3048-866D8AE1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4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9A79-A9BD-6E7D-E255-813FA888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033BF-B295-53B1-26FD-AF521601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7AFC5-B59F-E79B-AFE9-0D69D90A5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7E7FE-85F7-C76B-5E86-FD833D78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DD30-D6AB-A91E-5436-9A9E4AE5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81B31-57A0-4A31-19C3-0568692C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9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08F5-BB6D-3B7D-A7C2-7A3CBCB2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31603-AB3A-A882-7169-88D71C455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5EF6B-2EE8-EFEE-E8D3-1826E55C9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1FAC4-102B-33C7-E275-17A5A01C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A9828-C44F-5B66-A0F4-F8726C90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56D12-BD34-B636-738C-EE359965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7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770F4-62BE-CD50-20CD-C1A832E7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13C11-40C1-1D4E-2A07-859171205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F63E7-9E25-67FC-CFEC-3FF8EE92E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ED0D-D54F-C048-BCA2-E0FC98BE7999}" type="datetimeFigureOut">
              <a:rPr lang="en-US" smtClean="0"/>
              <a:t>7/13/22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14DE9-499F-708A-238A-DFC00C2B6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9406-13B0-9770-6233-DF5D76CC8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E8B0-4638-6944-B56F-CA69F341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8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10AA7-A409-FEF5-1610-A0D69437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ummer Day Elements Clip Art Set Stock Illustration - Download Image Now -  iStock">
            <a:extLst>
              <a:ext uri="{FF2B5EF4-FFF2-40B4-BE49-F238E27FC236}">
                <a16:creationId xmlns:a16="http://schemas.microsoft.com/office/drawing/2014/main" id="{40A42396-F21F-532E-5740-72B4DD786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6" y="390525"/>
            <a:ext cx="7349067" cy="551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21F1B0-CEF8-5A67-DCBC-7AAB380992D0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</a:t>
            </a:r>
            <a:r>
              <a:rPr lang="el-GR" sz="3200" dirty="0" err="1"/>
              <a:t>καλοκα</a:t>
            </a:r>
            <a:r>
              <a:rPr lang="en-US" sz="3200" dirty="0" err="1"/>
              <a:t>ί</a:t>
            </a:r>
            <a:r>
              <a:rPr lang="el-GR" sz="3200" dirty="0" err="1"/>
              <a:t>ρι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5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Free Sand Cliparts, Download Free Sand Cliparts png images, Free ClipArts  on Clipart Library">
            <a:extLst>
              <a:ext uri="{FF2B5EF4-FFF2-40B4-BE49-F238E27FC236}">
                <a16:creationId xmlns:a16="http://schemas.microsoft.com/office/drawing/2014/main" id="{B6B940FE-B8E5-7C30-EE1E-A28CD4316D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4065" y="1286934"/>
            <a:ext cx="8263872" cy="410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CF4479-3983-4377-1360-660FE1C984E5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άμμος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66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14AC8A-3E3E-3968-0455-C0A375423B4A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 </a:t>
            </a:r>
            <a:r>
              <a:rPr lang="el-GR" sz="3200"/>
              <a:t>το ταξίδι</a:t>
            </a:r>
            <a:endParaRPr lang="en-US" dirty="0"/>
          </a:p>
        </p:txBody>
      </p:sp>
      <p:pic>
        <p:nvPicPr>
          <p:cNvPr id="1028" name="Picture 4" descr="Travel Clipart Images – Browse 164,791 Stock Photos, Vectors, and Video |  Adobe Stock">
            <a:extLst>
              <a:ext uri="{FF2B5EF4-FFF2-40B4-BE49-F238E27FC236}">
                <a16:creationId xmlns:a16="http://schemas.microsoft.com/office/drawing/2014/main" id="{09AB7480-0799-5F48-8338-5CCA6476F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573866" y="1401233"/>
            <a:ext cx="7044267" cy="405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89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Car Clipart Front View - Free Clipart Images - ClipArt Best - ClipArt Best">
            <a:extLst>
              <a:ext uri="{FF2B5EF4-FFF2-40B4-BE49-F238E27FC236}">
                <a16:creationId xmlns:a16="http://schemas.microsoft.com/office/drawing/2014/main" id="{569611EB-3B33-C615-9D76-D6161E5849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3652" y="1286934"/>
            <a:ext cx="9224698" cy="410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CAD6CA-12A8-DE53-DB7D-5941090CE551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αμάξι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7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F1C8-9052-194A-15C2-56863967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312DB314-9801-2B7F-B688-C45E144B1E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33" y="920200"/>
            <a:ext cx="6502400" cy="50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C96D28-E883-9A18-9715-FC6D7A621CA8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ποδήλατο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4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eroplane Clipart, Airplane Clipart Png, Clipart, Airplane Vector PNG  Transparent Clipart Image and PSD File for Free Download | Aviao desenho, Clip  art, Desenhar caricaturas de rostos">
            <a:extLst>
              <a:ext uri="{FF2B5EF4-FFF2-40B4-BE49-F238E27FC236}">
                <a16:creationId xmlns:a16="http://schemas.microsoft.com/office/drawing/2014/main" id="{D2211BD3-4B79-CD25-734B-A6648CC364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936361"/>
            <a:ext cx="5384800" cy="418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F0CFA9-393C-8461-BC98-BC2E3872703B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αεροπλάνο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8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8" name="Picture 2" descr="High Speed Train Clipart images | Free clip arts">
            <a:extLst>
              <a:ext uri="{FF2B5EF4-FFF2-40B4-BE49-F238E27FC236}">
                <a16:creationId xmlns:a16="http://schemas.microsoft.com/office/drawing/2014/main" id="{B44CB7E3-B4DA-CF8C-2AC2-F6AF275AB1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985" y="1286934"/>
            <a:ext cx="9082032" cy="410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749E35-AEB3-632D-0BAD-9BE30F98ECF5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τρένο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81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B119-E703-1584-F44A-6D460F7C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B5F931-D633-B714-A1C3-9FDFB87F4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4987" y="1555221"/>
            <a:ext cx="7360597" cy="25074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19A903-D186-D6F6-4661-5F1561DC05BB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/>
              <a:t>το πλοίο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7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7" name="Rectangle 15366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5369" name="Freeform: Shape 15368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5362" name="Picture 2" descr="Taxi Vector Illustration - London Taxi Clipart, HD Png Download - 1024x734  PNG - DLF.PT">
            <a:extLst>
              <a:ext uri="{FF2B5EF4-FFF2-40B4-BE49-F238E27FC236}">
                <a16:creationId xmlns:a16="http://schemas.microsoft.com/office/drawing/2014/main" id="{1C0A092B-406D-F78D-63F7-45A986F61B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" r="1" b="6411"/>
          <a:stretch/>
        </p:blipFill>
        <p:spPr bwMode="auto"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1BD107-19C2-24DA-9867-7035C418F68A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το </a:t>
            </a:r>
            <a:r>
              <a:rPr lang="el-GR" sz="3200" dirty="0" err="1"/>
              <a:t>τάξι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9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066" name="Freeform: Shape 2065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0" name="Picture 2" descr="Summer Clipart Nature - Free image on Pixabay">
            <a:extLst>
              <a:ext uri="{FF2B5EF4-FFF2-40B4-BE49-F238E27FC236}">
                <a16:creationId xmlns:a16="http://schemas.microsoft.com/office/drawing/2014/main" id="{D183B2E9-2B0B-A679-31E6-3746FEFCAE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" r="9293" b="1"/>
          <a:stretch/>
        </p:blipFill>
        <p:spPr bwMode="auto">
          <a:xfrm>
            <a:off x="2388445" y="205630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244AEE-4D0B-F40D-C344-8817D3C108FA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</a:t>
            </a:r>
            <a:r>
              <a:rPr lang="el-GR" sz="3200" dirty="0" err="1"/>
              <a:t>παραλ</a:t>
            </a:r>
            <a:r>
              <a:rPr lang="en-GB" sz="3200" dirty="0" err="1"/>
              <a:t>ί</a:t>
            </a:r>
            <a:r>
              <a:rPr lang="el-GR" sz="3200" dirty="0"/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9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eppa Pig: Holiday for Android - APK Download">
            <a:extLst>
              <a:ext uri="{FF2B5EF4-FFF2-40B4-BE49-F238E27FC236}">
                <a16:creationId xmlns:a16="http://schemas.microsoft.com/office/drawing/2014/main" id="{BBB254B5-5CF2-28D9-2345-EBEE06B1C3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68" y="694266"/>
            <a:ext cx="9010394" cy="507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237017-CE78-A9E5-E13E-960545BBB617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οι διακοπές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4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ee Sea Background Cliparts, Download Free Sea Background Cliparts png  images, Free ClipArts on Clipart Library">
            <a:extLst>
              <a:ext uri="{FF2B5EF4-FFF2-40B4-BE49-F238E27FC236}">
                <a16:creationId xmlns:a16="http://schemas.microsoft.com/office/drawing/2014/main" id="{2F424A2E-3995-C964-1042-E458917D6E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33" y="1122627"/>
            <a:ext cx="8957734" cy="33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5D9AA6-DF6D-8796-AFB4-406B8C21EA6A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θάλασσα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9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105" name="Freeform: Shape 4104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098" name="Picture 2" descr="Cyprus Travel Destination Promotional Poster with Country Symbols Stock  Vector - Illustration of medieval, cyprus: 101011309">
            <a:extLst>
              <a:ext uri="{FF2B5EF4-FFF2-40B4-BE49-F238E27FC236}">
                <a16:creationId xmlns:a16="http://schemas.microsoft.com/office/drawing/2014/main" id="{96DCDA78-5317-4811-8CF1-EA450E6B6F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8"/>
          <a:stretch/>
        </p:blipFill>
        <p:spPr bwMode="auto"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AE262C-F0C1-FE3C-F3D5-654450969DC1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Κύπρος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5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Freeform: Shape 5128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Ancient Greece Images | Free Vectors, Stock Photos &amp; PSD">
            <a:extLst>
              <a:ext uri="{FF2B5EF4-FFF2-40B4-BE49-F238E27FC236}">
                <a16:creationId xmlns:a16="http://schemas.microsoft.com/office/drawing/2014/main" id="{669DE390-3400-7173-1C81-835E356371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2233" y="1201003"/>
            <a:ext cx="4107976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7111F1-49E1-30A7-49F0-3917323CC593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Ελλάδα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1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615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Isosceles Triangle 615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Isosceles Triangle 615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9" name="Rectangle 615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Vector Illustration of Kid Swimming Stock Vector - Illustration of clipart,  holiday: 112206643">
            <a:extLst>
              <a:ext uri="{FF2B5EF4-FFF2-40B4-BE49-F238E27FC236}">
                <a16:creationId xmlns:a16="http://schemas.microsoft.com/office/drawing/2014/main" id="{0A9DC95A-9942-2E2C-5B7E-72AE912A23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 bwMode="auto">
          <a:xfrm>
            <a:off x="3219982" y="552982"/>
            <a:ext cx="5752036" cy="5752036"/>
          </a:xfrm>
          <a:custGeom>
            <a:avLst/>
            <a:gdLst/>
            <a:ahLst/>
            <a:cxnLst/>
            <a:rect l="l" t="t" r="r" b="b"/>
            <a:pathLst>
              <a:path w="4291285" h="4291285">
                <a:moveTo>
                  <a:pt x="2145643" y="0"/>
                </a:moveTo>
                <a:lnTo>
                  <a:pt x="4291285" y="2145643"/>
                </a:lnTo>
                <a:lnTo>
                  <a:pt x="2145643" y="4291285"/>
                </a:lnTo>
                <a:lnTo>
                  <a:pt x="0" y="21456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997494-E8DE-FE07-F379-D84AC7015642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η βουτιά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5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text&#10;&#10;Description automatically generated">
            <a:extLst>
              <a:ext uri="{FF2B5EF4-FFF2-40B4-BE49-F238E27FC236}">
                <a16:creationId xmlns:a16="http://schemas.microsoft.com/office/drawing/2014/main" id="{F45C476D-2D22-82E7-B13D-3A953E16E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171" y="875211"/>
            <a:ext cx="8634549" cy="463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81F336-7DD8-DFA9-8FCE-99C78E279091}"/>
              </a:ext>
            </a:extLst>
          </p:cNvPr>
          <p:cNvSpPr txBox="1"/>
          <p:nvPr/>
        </p:nvSpPr>
        <p:spPr>
          <a:xfrm>
            <a:off x="4874382" y="5399799"/>
            <a:ext cx="26534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/>
              <a:t>τα παγωτά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545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8201" name="Freeform: Shape 8200">
            <a:extLst>
              <a:ext uri="{FF2B5EF4-FFF2-40B4-BE49-F238E27FC236}">
                <a16:creationId xmlns:a16="http://schemas.microsoft.com/office/drawing/2014/main" id="{DEAEE08D-A745-4391-9073-9E99767E0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4539" y="266074"/>
            <a:ext cx="7489662" cy="625218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03" name="Freeform: Shape 8202">
            <a:extLst>
              <a:ext uri="{FF2B5EF4-FFF2-40B4-BE49-F238E27FC236}">
                <a16:creationId xmlns:a16="http://schemas.microsoft.com/office/drawing/2014/main" id="{7E862DF0-097D-4BBD-A1A1-35B522C5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59414" y="339746"/>
            <a:ext cx="7203799" cy="6030364"/>
          </a:xfrm>
          <a:custGeom>
            <a:avLst/>
            <a:gdLst>
              <a:gd name="connsiteX0" fmla="*/ 4090459 w 7203799"/>
              <a:gd name="connsiteY0" fmla="*/ 146611 h 6030364"/>
              <a:gd name="connsiteX1" fmla="*/ 2634463 w 7203799"/>
              <a:gd name="connsiteY1" fmla="*/ 392518 h 6030364"/>
              <a:gd name="connsiteX2" fmla="*/ 1340972 w 7203799"/>
              <a:gd name="connsiteY2" fmla="*/ 1068045 h 6030364"/>
              <a:gd name="connsiteX3" fmla="*/ 446301 w 7203799"/>
              <a:gd name="connsiteY3" fmla="*/ 2042135 h 6030364"/>
              <a:gd name="connsiteX4" fmla="*/ 121886 w 7203799"/>
              <a:gd name="connsiteY4" fmla="*/ 3175764 h 6030364"/>
              <a:gd name="connsiteX5" fmla="*/ 658808 w 7203799"/>
              <a:gd name="connsiteY5" fmla="*/ 4228382 h 6030364"/>
              <a:gd name="connsiteX6" fmla="*/ 929352 w 7203799"/>
              <a:gd name="connsiteY6" fmla="*/ 4562487 h 6030364"/>
              <a:gd name="connsiteX7" fmla="*/ 3467971 w 7203799"/>
              <a:gd name="connsiteY7" fmla="*/ 5868460 h 6030364"/>
              <a:gd name="connsiteX8" fmla="*/ 5395115 w 7203799"/>
              <a:gd name="connsiteY8" fmla="*/ 5065016 h 6030364"/>
              <a:gd name="connsiteX9" fmla="*/ 5629645 w 7203799"/>
              <a:gd name="connsiteY9" fmla="*/ 4905476 h 6030364"/>
              <a:gd name="connsiteX10" fmla="*/ 6696345 w 7203799"/>
              <a:gd name="connsiteY10" fmla="*/ 4071455 h 6030364"/>
              <a:gd name="connsiteX11" fmla="*/ 7056622 w 7203799"/>
              <a:gd name="connsiteY11" fmla="*/ 3175764 h 6030364"/>
              <a:gd name="connsiteX12" fmla="*/ 6247816 w 7203799"/>
              <a:gd name="connsiteY12" fmla="*/ 991737 h 6030364"/>
              <a:gd name="connsiteX13" fmla="*/ 5337969 w 7203799"/>
              <a:gd name="connsiteY13" fmla="*/ 375142 h 6030364"/>
              <a:gd name="connsiteX14" fmla="*/ 4090459 w 7203799"/>
              <a:gd name="connsiteY14" fmla="*/ 146611 h 6030364"/>
              <a:gd name="connsiteX15" fmla="*/ 4122552 w 7203799"/>
              <a:gd name="connsiteY15" fmla="*/ 0 h 6030364"/>
              <a:gd name="connsiteX16" fmla="*/ 5418463 w 7203799"/>
              <a:gd name="connsiteY16" fmla="*/ 240852 h 6030364"/>
              <a:gd name="connsiteX17" fmla="*/ 6363612 w 7203799"/>
              <a:gd name="connsiteY17" fmla="*/ 890695 h 6030364"/>
              <a:gd name="connsiteX18" fmla="*/ 7203799 w 7203799"/>
              <a:gd name="connsiteY18" fmla="*/ 3192481 h 6030364"/>
              <a:gd name="connsiteX19" fmla="*/ 6829541 w 7203799"/>
              <a:gd name="connsiteY19" fmla="*/ 4136467 h 6030364"/>
              <a:gd name="connsiteX20" fmla="*/ 5721456 w 7203799"/>
              <a:gd name="connsiteY20" fmla="*/ 5015457 h 6030364"/>
              <a:gd name="connsiteX21" fmla="*/ 5477826 w 7203799"/>
              <a:gd name="connsiteY21" fmla="*/ 5183599 h 6030364"/>
              <a:gd name="connsiteX22" fmla="*/ 3475911 w 7203799"/>
              <a:gd name="connsiteY22" fmla="*/ 6030364 h 6030364"/>
              <a:gd name="connsiteX23" fmla="*/ 838794 w 7203799"/>
              <a:gd name="connsiteY23" fmla="*/ 4653974 h 6030364"/>
              <a:gd name="connsiteX24" fmla="*/ 557754 w 7203799"/>
              <a:gd name="connsiteY24" fmla="*/ 4301854 h 6030364"/>
              <a:gd name="connsiteX25" fmla="*/ 0 w 7203799"/>
              <a:gd name="connsiteY25" fmla="*/ 3192481 h 6030364"/>
              <a:gd name="connsiteX26" fmla="*/ 337002 w 7203799"/>
              <a:gd name="connsiteY26" fmla="*/ 1997729 h 6030364"/>
              <a:gd name="connsiteX27" fmla="*/ 1266386 w 7203799"/>
              <a:gd name="connsiteY27" fmla="*/ 971116 h 6030364"/>
              <a:gd name="connsiteX28" fmla="*/ 2610064 w 7203799"/>
              <a:gd name="connsiteY28" fmla="*/ 259166 h 6030364"/>
              <a:gd name="connsiteX29" fmla="*/ 4122552 w 7203799"/>
              <a:gd name="connsiteY29" fmla="*/ 0 h 603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03799" h="6030364">
                <a:moveTo>
                  <a:pt x="4090459" y="146611"/>
                </a:moveTo>
                <a:cubicBezTo>
                  <a:pt x="3606963" y="146611"/>
                  <a:pt x="3116919" y="229322"/>
                  <a:pt x="2634463" y="392518"/>
                </a:cubicBezTo>
                <a:cubicBezTo>
                  <a:pt x="2164657" y="551144"/>
                  <a:pt x="1717473" y="784767"/>
                  <a:pt x="1340972" y="1068045"/>
                </a:cubicBezTo>
                <a:cubicBezTo>
                  <a:pt x="957924" y="1356158"/>
                  <a:pt x="656874" y="1683987"/>
                  <a:pt x="446301" y="2042135"/>
                </a:cubicBezTo>
                <a:cubicBezTo>
                  <a:pt x="231114" y="2408251"/>
                  <a:pt x="121886" y="2789658"/>
                  <a:pt x="121886" y="3175764"/>
                </a:cubicBezTo>
                <a:cubicBezTo>
                  <a:pt x="121886" y="3564616"/>
                  <a:pt x="296147" y="3791707"/>
                  <a:pt x="658808" y="4228382"/>
                </a:cubicBezTo>
                <a:cubicBezTo>
                  <a:pt x="746310" y="4333697"/>
                  <a:pt x="836791" y="4442668"/>
                  <a:pt x="929352" y="4562487"/>
                </a:cubicBezTo>
                <a:cubicBezTo>
                  <a:pt x="1636666" y="5477909"/>
                  <a:pt x="2395913" y="5868460"/>
                  <a:pt x="3467971" y="5868460"/>
                </a:cubicBezTo>
                <a:cubicBezTo>
                  <a:pt x="4171563" y="5868460"/>
                  <a:pt x="4687799" y="5550298"/>
                  <a:pt x="5395115" y="5065016"/>
                </a:cubicBezTo>
                <a:cubicBezTo>
                  <a:pt x="5474133" y="5010792"/>
                  <a:pt x="5553154" y="4957219"/>
                  <a:pt x="5629645" y="4905476"/>
                </a:cubicBezTo>
                <a:cubicBezTo>
                  <a:pt x="6044240" y="4624684"/>
                  <a:pt x="6435769" y="4359438"/>
                  <a:pt x="6696345" y="4071455"/>
                </a:cubicBezTo>
                <a:cubicBezTo>
                  <a:pt x="6945459" y="3796151"/>
                  <a:pt x="7056622" y="3519931"/>
                  <a:pt x="7056622" y="3175764"/>
                </a:cubicBezTo>
                <a:cubicBezTo>
                  <a:pt x="7056622" y="2313128"/>
                  <a:pt x="6769413" y="1537514"/>
                  <a:pt x="6247816" y="991737"/>
                </a:cubicBezTo>
                <a:cubicBezTo>
                  <a:pt x="5992603" y="724794"/>
                  <a:pt x="5686492" y="517301"/>
                  <a:pt x="5337969" y="375142"/>
                </a:cubicBezTo>
                <a:cubicBezTo>
                  <a:pt x="4966082" y="223571"/>
                  <a:pt x="4546427" y="146611"/>
                  <a:pt x="4090459" y="146611"/>
                </a:cubicBezTo>
                <a:close/>
                <a:moveTo>
                  <a:pt x="4122552" y="0"/>
                </a:moveTo>
                <a:cubicBezTo>
                  <a:pt x="4596209" y="0"/>
                  <a:pt x="5032147" y="81110"/>
                  <a:pt x="5418463" y="240852"/>
                </a:cubicBezTo>
                <a:cubicBezTo>
                  <a:pt x="5780509" y="390677"/>
                  <a:pt x="6098496" y="609358"/>
                  <a:pt x="6363612" y="890695"/>
                </a:cubicBezTo>
                <a:cubicBezTo>
                  <a:pt x="6905445" y="1465899"/>
                  <a:pt x="7203799" y="2283333"/>
                  <a:pt x="7203799" y="3192481"/>
                </a:cubicBezTo>
                <a:cubicBezTo>
                  <a:pt x="7203799" y="3555204"/>
                  <a:pt x="7088321" y="3846319"/>
                  <a:pt x="6829541" y="4136467"/>
                </a:cubicBezTo>
                <a:cubicBezTo>
                  <a:pt x="6558859" y="4439977"/>
                  <a:pt x="6152137" y="4719524"/>
                  <a:pt x="5721456" y="5015457"/>
                </a:cubicBezTo>
                <a:cubicBezTo>
                  <a:pt x="5641997" y="5069990"/>
                  <a:pt x="5559911" y="5126451"/>
                  <a:pt x="5477826" y="5183599"/>
                </a:cubicBezTo>
                <a:cubicBezTo>
                  <a:pt x="4743067" y="5695047"/>
                  <a:pt x="4206801" y="6030364"/>
                  <a:pt x="3475911" y="6030364"/>
                </a:cubicBezTo>
                <a:cubicBezTo>
                  <a:pt x="2362258" y="6030364"/>
                  <a:pt x="1573553" y="5618755"/>
                  <a:pt x="838794" y="4653974"/>
                </a:cubicBezTo>
                <a:cubicBezTo>
                  <a:pt x="742641" y="4527696"/>
                  <a:pt x="648651" y="4412849"/>
                  <a:pt x="557754" y="4301854"/>
                </a:cubicBezTo>
                <a:cubicBezTo>
                  <a:pt x="181022" y="3841635"/>
                  <a:pt x="0" y="3602300"/>
                  <a:pt x="0" y="3192481"/>
                </a:cubicBezTo>
                <a:cubicBezTo>
                  <a:pt x="0" y="2785556"/>
                  <a:pt x="113467" y="2383584"/>
                  <a:pt x="337002" y="1997729"/>
                </a:cubicBezTo>
                <a:cubicBezTo>
                  <a:pt x="555744" y="1620270"/>
                  <a:pt x="868475" y="1274763"/>
                  <a:pt x="1266386" y="971116"/>
                </a:cubicBezTo>
                <a:cubicBezTo>
                  <a:pt x="1657494" y="672565"/>
                  <a:pt x="2122028" y="426344"/>
                  <a:pt x="2610064" y="259166"/>
                </a:cubicBezTo>
                <a:cubicBezTo>
                  <a:pt x="3111237" y="87171"/>
                  <a:pt x="3620296" y="0"/>
                  <a:pt x="4122552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8194" name="Picture 2" descr="Friendship friends clip art black and white free clipart images 3 -  Clipartix">
            <a:extLst>
              <a:ext uri="{FF2B5EF4-FFF2-40B4-BE49-F238E27FC236}">
                <a16:creationId xmlns:a16="http://schemas.microsoft.com/office/drawing/2014/main" id="{42EA5D90-BEE8-B7F3-F586-B96A5930F2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1" r="-2" b="1253"/>
          <a:stretch/>
        </p:blipFill>
        <p:spPr bwMode="auto">
          <a:xfrm>
            <a:off x="2659414" y="339746"/>
            <a:ext cx="7203799" cy="6030364"/>
          </a:xfrm>
          <a:custGeom>
            <a:avLst/>
            <a:gdLst/>
            <a:ahLst/>
            <a:cxnLst/>
            <a:rect l="l" t="t" r="r" b="b"/>
            <a:pathLst>
              <a:path w="7203799" h="6030364">
                <a:moveTo>
                  <a:pt x="4122552" y="0"/>
                </a:moveTo>
                <a:cubicBezTo>
                  <a:pt x="4596210" y="0"/>
                  <a:pt x="5032147" y="81110"/>
                  <a:pt x="5418463" y="240852"/>
                </a:cubicBezTo>
                <a:cubicBezTo>
                  <a:pt x="5780509" y="390677"/>
                  <a:pt x="6098496" y="609358"/>
                  <a:pt x="6363612" y="890695"/>
                </a:cubicBezTo>
                <a:cubicBezTo>
                  <a:pt x="6905445" y="1465899"/>
                  <a:pt x="7203799" y="2283333"/>
                  <a:pt x="7203799" y="3192481"/>
                </a:cubicBezTo>
                <a:cubicBezTo>
                  <a:pt x="7203799" y="3555204"/>
                  <a:pt x="7088321" y="3846319"/>
                  <a:pt x="6829541" y="4136467"/>
                </a:cubicBezTo>
                <a:cubicBezTo>
                  <a:pt x="6558859" y="4439977"/>
                  <a:pt x="6152137" y="4719524"/>
                  <a:pt x="5721456" y="5015457"/>
                </a:cubicBezTo>
                <a:cubicBezTo>
                  <a:pt x="5641997" y="5069990"/>
                  <a:pt x="5559911" y="5126451"/>
                  <a:pt x="5477826" y="5183599"/>
                </a:cubicBezTo>
                <a:cubicBezTo>
                  <a:pt x="4743068" y="5695047"/>
                  <a:pt x="4206802" y="6030364"/>
                  <a:pt x="3475911" y="6030364"/>
                </a:cubicBezTo>
                <a:cubicBezTo>
                  <a:pt x="2362258" y="6030364"/>
                  <a:pt x="1573553" y="5618755"/>
                  <a:pt x="838794" y="4653974"/>
                </a:cubicBezTo>
                <a:cubicBezTo>
                  <a:pt x="742642" y="4527696"/>
                  <a:pt x="648651" y="4412849"/>
                  <a:pt x="557754" y="4301854"/>
                </a:cubicBezTo>
                <a:cubicBezTo>
                  <a:pt x="181022" y="3841635"/>
                  <a:pt x="0" y="3602300"/>
                  <a:pt x="0" y="3192481"/>
                </a:cubicBezTo>
                <a:cubicBezTo>
                  <a:pt x="0" y="2785556"/>
                  <a:pt x="113467" y="2383585"/>
                  <a:pt x="337003" y="1997729"/>
                </a:cubicBezTo>
                <a:cubicBezTo>
                  <a:pt x="555745" y="1620270"/>
                  <a:pt x="868475" y="1274763"/>
                  <a:pt x="1266386" y="971116"/>
                </a:cubicBezTo>
                <a:cubicBezTo>
                  <a:pt x="1657494" y="672565"/>
                  <a:pt x="2122028" y="426344"/>
                  <a:pt x="2610064" y="259166"/>
                </a:cubicBezTo>
                <a:cubicBezTo>
                  <a:pt x="3111238" y="87171"/>
                  <a:pt x="3620296" y="0"/>
                  <a:pt x="412255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CC86B9-FF53-FA1C-0E1E-EA7B34A51D2E}"/>
              </a:ext>
            </a:extLst>
          </p:cNvPr>
          <p:cNvSpPr txBox="1"/>
          <p:nvPr/>
        </p:nvSpPr>
        <p:spPr>
          <a:xfrm>
            <a:off x="3860800" y="6197600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l-GR" sz="3200" dirty="0"/>
              <a:t>οι φίλοι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9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</Words>
  <Application>Microsoft Macintosh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Meiryo</vt:lpstr>
      <vt:lpstr>Arial</vt:lpstr>
      <vt:lpstr>Calibri</vt:lpstr>
      <vt:lpstr>Calibri Light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Tsangari, Androulla</dc:creator>
  <cp:lastModifiedBy>Tsangari, Androulla</cp:lastModifiedBy>
  <cp:revision>4</cp:revision>
  <dcterms:created xsi:type="dcterms:W3CDTF">2022-07-13T10:16:54Z</dcterms:created>
  <dcterms:modified xsi:type="dcterms:W3CDTF">2022-07-13T11:40:53Z</dcterms:modified>
</cp:coreProperties>
</file>