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6" r:id="rId6"/>
    <p:sldId id="262" r:id="rId7"/>
    <p:sldId id="270" r:id="rId8"/>
    <p:sldId id="266" r:id="rId9"/>
    <p:sldId id="267" r:id="rId10"/>
    <p:sldId id="268" r:id="rId11"/>
    <p:sldId id="264" r:id="rId12"/>
    <p:sldId id="265" r:id="rId13"/>
    <p:sldId id="269" r:id="rId14"/>
    <p:sldId id="274" r:id="rId15"/>
    <p:sldId id="272" r:id="rId16"/>
    <p:sldId id="275" r:id="rId17"/>
    <p:sldId id="277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A204-3884-4084-B404-8372E9498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ACCA6-8F2A-48B0-835C-CADA081B8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E1ECC-68E9-4845-90BD-BDD7EF8B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AF1FD-279A-46A8-8CED-AF4FD696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A02EC-4105-447D-80CA-42E7A70B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3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20FD-FCE0-4A7A-AF1B-255D8C48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CFDA9-C021-4EA2-966C-36554D3FE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C4BD5-C1D5-45EA-876D-60EF38B2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97EE4-9A07-4F14-BBD0-5F8FBC6E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F185D-822C-4DBE-916F-83765F19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8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FA9A70-D927-485D-B408-A138FE66D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4397A-B3D4-4A5E-A8F1-EC14813EC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8EFFC-C202-48A5-8631-7503B4A2D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78475-E17D-48BF-B243-744F71B6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DEC89-BE57-42B5-8CB1-6F416252C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3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9ABD-1329-4099-AB57-EF4AE0E24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BC786-8FC9-4F9E-BCEB-CB64F356B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5372E-23DD-488F-8636-AB6DB253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5CCA3-FE8E-4E8F-A8AC-BC1B37CA1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168F1-89BB-4071-ADE1-E87E03E6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5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739C8-50EE-4D72-B0D0-71F16574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82CB2-81DB-4B76-AF1C-D5E9531EE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04089-B314-4F35-A340-41BF891F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2BE44-ADD3-4876-9689-EDA9AF87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5E7F8-0940-469B-9099-5FA5D2AF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9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35CAA-BD43-421C-91A8-0B7EE748F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BD51-455F-4306-A587-5DC0C6CB2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CDFD2-6C33-4610-8F57-6613BC297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347DD-997E-44E5-BDF3-764B62A6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42758-D807-48AD-940E-4F552BFD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B1057-672F-4DB4-B902-8B7783A79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09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0343B-3848-4484-A5E9-AA27246A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762A3-7697-4DAA-BEFC-973C0CA19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D5449-3922-4C40-AE9C-A9FE017F2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EBA1A-B3E2-4FE3-AC6A-5E6C384081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D773B-5632-4D5D-A20E-541C296B3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DAB7F1-2CC9-49B7-A705-49D34CC7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CBEB7B-F35E-4B45-8939-BCCF5112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C1C9F-8558-4CE3-8880-5CB94764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0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EEF2-2EFB-4B43-84E5-1CB1DC04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0A9D9-FD82-463F-AF7B-4F2CB545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CAACF-4372-402E-BA26-07136EF1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4C793-AFE4-41FF-96C5-64A079F8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5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0EC04-8DDE-4C09-9E22-6E8A1732A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A5F78-40D6-4B67-9FD6-DC9B544E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48247-B789-46F6-8281-D183C646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7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8DFB-1FE6-4109-9C75-26C88CC0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12B5-9749-4A78-B614-AE2D9A933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32D67-462F-4471-9F1B-0DFD07597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C9C97-846D-47F6-91CB-2201E97F9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CCEBA-FE7D-4EE6-849B-2F7F890D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6FD69-831B-4237-A5B0-37B7F014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31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B5FE-F245-4C0C-AC02-13F3EE23B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81BC2-3CCA-4E1A-B14B-80EC89F8C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EBE4D-8015-4CC1-BEAE-AB58E1D84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CDDEB-DD84-4C78-9476-8D9E4691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4F05F-E4E8-41EC-97B7-CFD3764F7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DD6FD-0F97-4EC3-84DB-EE986C63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4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04171-FF48-43EE-92E3-587C38592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CB32E-2362-47FD-98EC-721226852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2E1E9-1394-45BD-B542-B1C17590E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9F8CD-34F0-49EC-8B92-778597F31AC7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25054-C5FF-45AB-8A56-9EB2B75F0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BF4BF-695D-4AE3-8E92-A0EEC58D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A4D51-3F5F-44C5-8080-6919FD21C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7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6C8E0-D616-4C65-B732-7E099C660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3" y="5434965"/>
            <a:ext cx="10515600" cy="1325563"/>
          </a:xfrm>
        </p:spPr>
        <p:txBody>
          <a:bodyPr/>
          <a:lstStyle/>
          <a:p>
            <a:pPr algn="ctr"/>
            <a:r>
              <a:rPr lang="el-CY" dirty="0"/>
              <a:t>το λουλούδι</a:t>
            </a:r>
            <a:endParaRPr lang="en-GB" dirty="0"/>
          </a:p>
        </p:txBody>
      </p:sp>
      <p:pic>
        <p:nvPicPr>
          <p:cNvPr id="1026" name="Picture 2" descr="See related image detail">
            <a:extLst>
              <a:ext uri="{FF2B5EF4-FFF2-40B4-BE49-F238E27FC236}">
                <a16:creationId xmlns:a16="http://schemas.microsoft.com/office/drawing/2014/main" id="{29000A4A-C84E-4C53-B4D0-B6DD22E39A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959" y="874134"/>
            <a:ext cx="2836227" cy="409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91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EA43-B99F-49DF-8CE3-6B713B82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384165"/>
            <a:ext cx="10515600" cy="1325563"/>
          </a:xfrm>
        </p:spPr>
        <p:txBody>
          <a:bodyPr/>
          <a:lstStyle/>
          <a:p>
            <a:pPr algn="ctr"/>
            <a:r>
              <a:rPr lang="el-CY" dirty="0"/>
              <a:t>ο λαγός</a:t>
            </a:r>
            <a:endParaRPr lang="en-GB" dirty="0"/>
          </a:p>
        </p:txBody>
      </p:sp>
      <p:pic>
        <p:nvPicPr>
          <p:cNvPr id="6146" name="Picture 2" descr="Image result for hare clip art">
            <a:extLst>
              <a:ext uri="{FF2B5EF4-FFF2-40B4-BE49-F238E27FC236}">
                <a16:creationId xmlns:a16="http://schemas.microsoft.com/office/drawing/2014/main" id="{236A4C81-B0D4-41F1-A9B3-D7290635F3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680" y="434272"/>
            <a:ext cx="3885247" cy="405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149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EA43-B99F-49DF-8CE3-6B713B82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384165"/>
            <a:ext cx="10515600" cy="1325563"/>
          </a:xfrm>
        </p:spPr>
        <p:txBody>
          <a:bodyPr/>
          <a:lstStyle/>
          <a:p>
            <a:pPr algn="ctr"/>
            <a:r>
              <a:rPr lang="el-CY" dirty="0"/>
              <a:t>οι λαγοί</a:t>
            </a:r>
            <a:endParaRPr lang="en-GB" dirty="0"/>
          </a:p>
        </p:txBody>
      </p:sp>
      <p:pic>
        <p:nvPicPr>
          <p:cNvPr id="6146" name="Picture 2" descr="Image result for hare clip art">
            <a:extLst>
              <a:ext uri="{FF2B5EF4-FFF2-40B4-BE49-F238E27FC236}">
                <a16:creationId xmlns:a16="http://schemas.microsoft.com/office/drawing/2014/main" id="{236A4C81-B0D4-41F1-A9B3-D7290635F3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55" y="519997"/>
            <a:ext cx="3885247" cy="405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hare clip art">
            <a:extLst>
              <a:ext uri="{FF2B5EF4-FFF2-40B4-BE49-F238E27FC236}">
                <a16:creationId xmlns:a16="http://schemas.microsoft.com/office/drawing/2014/main" id="{E6AAC950-9C0E-4600-8306-02A8880C9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780" y="519997"/>
            <a:ext cx="3885247" cy="405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086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7BA3-149D-4A1C-86A6-655EDCA1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3525"/>
            <a:ext cx="10515600" cy="1325563"/>
          </a:xfrm>
        </p:spPr>
        <p:txBody>
          <a:bodyPr/>
          <a:lstStyle/>
          <a:p>
            <a:pPr algn="ctr"/>
            <a:r>
              <a:rPr lang="el-CY" dirty="0"/>
              <a:t>ο βάτραχος</a:t>
            </a:r>
            <a:endParaRPr lang="en-GB" dirty="0"/>
          </a:p>
        </p:txBody>
      </p:sp>
      <p:pic>
        <p:nvPicPr>
          <p:cNvPr id="7170" name="Picture 2" descr="Image result for frog clip art">
            <a:extLst>
              <a:ext uri="{FF2B5EF4-FFF2-40B4-BE49-F238E27FC236}">
                <a16:creationId xmlns:a16="http://schemas.microsoft.com/office/drawing/2014/main" id="{1D2532FC-FEF4-4290-9831-3981A95F48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639684"/>
            <a:ext cx="3238500" cy="389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48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7BA3-149D-4A1C-86A6-655EDCA1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3525"/>
            <a:ext cx="10515600" cy="1325563"/>
          </a:xfrm>
        </p:spPr>
        <p:txBody>
          <a:bodyPr/>
          <a:lstStyle/>
          <a:p>
            <a:pPr algn="ctr"/>
            <a:r>
              <a:rPr lang="el-CY" dirty="0"/>
              <a:t>οι βάτραχοι</a:t>
            </a:r>
            <a:endParaRPr lang="en-GB" dirty="0"/>
          </a:p>
        </p:txBody>
      </p:sp>
      <p:pic>
        <p:nvPicPr>
          <p:cNvPr id="7170" name="Picture 2" descr="Image result for frog clip art">
            <a:extLst>
              <a:ext uri="{FF2B5EF4-FFF2-40B4-BE49-F238E27FC236}">
                <a16:creationId xmlns:a16="http://schemas.microsoft.com/office/drawing/2014/main" id="{1D2532FC-FEF4-4290-9831-3981A95F48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5" y="649209"/>
            <a:ext cx="3238500" cy="389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frog clip art">
            <a:extLst>
              <a:ext uri="{FF2B5EF4-FFF2-40B4-BE49-F238E27FC236}">
                <a16:creationId xmlns:a16="http://schemas.microsoft.com/office/drawing/2014/main" id="{C8974F4D-5F9D-4F36-89BF-75F859949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75" y="562809"/>
            <a:ext cx="3238500" cy="389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72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6052-5C30-49A6-95A3-CD1BA1CC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1925"/>
            <a:ext cx="10515600" cy="1325563"/>
          </a:xfrm>
        </p:spPr>
        <p:txBody>
          <a:bodyPr/>
          <a:lstStyle/>
          <a:p>
            <a:pPr algn="ctr"/>
            <a:r>
              <a:rPr lang="el-CY"/>
              <a:t>ο</a:t>
            </a:r>
            <a:r>
              <a:rPr lang="el-GR" dirty="0"/>
              <a:t>ι</a:t>
            </a:r>
            <a:r>
              <a:rPr lang="el-CY"/>
              <a:t> σκίουρο</a:t>
            </a:r>
            <a:r>
              <a:rPr lang="el-GR" dirty="0"/>
              <a:t>ι</a:t>
            </a:r>
            <a:endParaRPr lang="en-GB" dirty="0"/>
          </a:p>
        </p:txBody>
      </p:sp>
      <p:pic>
        <p:nvPicPr>
          <p:cNvPr id="3074" name="Picture 2" descr="Image result for squirrel clip art">
            <a:extLst>
              <a:ext uri="{FF2B5EF4-FFF2-40B4-BE49-F238E27FC236}">
                <a16:creationId xmlns:a16="http://schemas.microsoft.com/office/drawing/2014/main" id="{DB4C5680-0CAF-4671-9F59-08D52BBA0A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394" y="829960"/>
            <a:ext cx="2727325" cy="375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squirrel clip art">
            <a:extLst>
              <a:ext uri="{FF2B5EF4-FFF2-40B4-BE49-F238E27FC236}">
                <a16:creationId xmlns:a16="http://schemas.microsoft.com/office/drawing/2014/main" id="{DCEDE9D0-1C2D-0198-F786-4FE5CAF75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77" y="829959"/>
            <a:ext cx="2727325" cy="375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26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1541-1CF6-4270-AA73-8C6C955E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5146357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οι</a:t>
            </a:r>
            <a:r>
              <a:rPr lang="el-CY"/>
              <a:t> πεταλούδ</a:t>
            </a:r>
            <a:r>
              <a:rPr lang="el-GR" dirty="0" err="1"/>
              <a:t>ες</a:t>
            </a:r>
            <a:endParaRPr lang="en-GB" dirty="0"/>
          </a:p>
        </p:txBody>
      </p:sp>
      <p:pic>
        <p:nvPicPr>
          <p:cNvPr id="2050" name="Picture 2" descr="Image result for butterfly clip art">
            <a:extLst>
              <a:ext uri="{FF2B5EF4-FFF2-40B4-BE49-F238E27FC236}">
                <a16:creationId xmlns:a16="http://schemas.microsoft.com/office/drawing/2014/main" id="{72EFB3B1-5E86-44E9-9279-91FC79B8AE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360" y="525849"/>
            <a:ext cx="4612640" cy="41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butterfly clip art">
            <a:extLst>
              <a:ext uri="{FF2B5EF4-FFF2-40B4-BE49-F238E27FC236}">
                <a16:creationId xmlns:a16="http://schemas.microsoft.com/office/drawing/2014/main" id="{269AF4B2-4A38-BBDD-4F19-DE5C5A689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25998"/>
            <a:ext cx="4612640" cy="41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211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6052-5C30-49A6-95A3-CD1BA1CC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1925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οι μ</a:t>
            </a:r>
            <a:r>
              <a:rPr lang="en-GB" dirty="0" err="1"/>
              <a:t>έ</a:t>
            </a:r>
            <a:r>
              <a:rPr lang="el-GR" dirty="0" err="1"/>
              <a:t>λισσες</a:t>
            </a:r>
            <a:endParaRPr lang="en-GB" dirty="0"/>
          </a:p>
        </p:txBody>
      </p:sp>
      <p:pic>
        <p:nvPicPr>
          <p:cNvPr id="1026" name="Picture 2" descr="Grinning Bee Clip Art Free PNG Image｜Illustoon">
            <a:extLst>
              <a:ext uri="{FF2B5EF4-FFF2-40B4-BE49-F238E27FC236}">
                <a16:creationId xmlns:a16="http://schemas.microsoft.com/office/drawing/2014/main" id="{9A0A88B6-A478-B080-C4B0-ABB3B8233B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5"/>
          <a:stretch/>
        </p:blipFill>
        <p:spPr bwMode="auto">
          <a:xfrm>
            <a:off x="1363288" y="311295"/>
            <a:ext cx="4263505" cy="394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rinning Bee Clip Art Free PNG Image｜Illustoon">
            <a:extLst>
              <a:ext uri="{FF2B5EF4-FFF2-40B4-BE49-F238E27FC236}">
                <a16:creationId xmlns:a16="http://schemas.microsoft.com/office/drawing/2014/main" id="{11F6CABF-B502-94B1-3C58-81359BF93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5"/>
          <a:stretch/>
        </p:blipFill>
        <p:spPr bwMode="auto">
          <a:xfrm>
            <a:off x="6300256" y="290513"/>
            <a:ext cx="4263505" cy="394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093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6C8E0-D616-4C65-B732-7E099C660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3" y="5434965"/>
            <a:ext cx="10515600" cy="1325563"/>
          </a:xfrm>
        </p:spPr>
        <p:txBody>
          <a:bodyPr/>
          <a:lstStyle/>
          <a:p>
            <a:pPr algn="ctr"/>
            <a:r>
              <a:rPr lang="el-CY"/>
              <a:t>τ</a:t>
            </a:r>
            <a:r>
              <a:rPr lang="el-GR" dirty="0"/>
              <a:t>α</a:t>
            </a:r>
            <a:r>
              <a:rPr lang="el-CY"/>
              <a:t> λουλούδι</a:t>
            </a:r>
            <a:r>
              <a:rPr lang="el-GR" dirty="0"/>
              <a:t>α</a:t>
            </a:r>
            <a:endParaRPr lang="en-GB" dirty="0"/>
          </a:p>
        </p:txBody>
      </p:sp>
      <p:pic>
        <p:nvPicPr>
          <p:cNvPr id="1026" name="Picture 2" descr="See related image detail">
            <a:extLst>
              <a:ext uri="{FF2B5EF4-FFF2-40B4-BE49-F238E27FC236}">
                <a16:creationId xmlns:a16="http://schemas.microsoft.com/office/drawing/2014/main" id="{29000A4A-C84E-4C53-B4D0-B6DD22E39A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410" y="978043"/>
            <a:ext cx="2836227" cy="409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ee related image detail">
            <a:extLst>
              <a:ext uri="{FF2B5EF4-FFF2-40B4-BE49-F238E27FC236}">
                <a16:creationId xmlns:a16="http://schemas.microsoft.com/office/drawing/2014/main" id="{E8F72213-FF28-E571-0774-005844161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552" y="978043"/>
            <a:ext cx="2836227" cy="409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266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C0D4E-CA87-416B-8AE7-174B74C1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Image result for bird clip art">
            <a:extLst>
              <a:ext uri="{FF2B5EF4-FFF2-40B4-BE49-F238E27FC236}">
                <a16:creationId xmlns:a16="http://schemas.microsoft.com/office/drawing/2014/main" id="{6D5C24C2-003C-4552-A492-A713E434B5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190" y="897775"/>
            <a:ext cx="2932112" cy="439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6F405A7-2D3D-4B03-B69E-FA67472B6986}"/>
              </a:ext>
            </a:extLst>
          </p:cNvPr>
          <p:cNvSpPr txBox="1">
            <a:spLocks/>
          </p:cNvSpPr>
          <p:nvPr/>
        </p:nvSpPr>
        <p:spPr>
          <a:xfrm>
            <a:off x="838200" y="5241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CY"/>
              <a:t>τ</a:t>
            </a:r>
            <a:r>
              <a:rPr lang="el-GR" dirty="0"/>
              <a:t>α</a:t>
            </a:r>
            <a:r>
              <a:rPr lang="el-CY"/>
              <a:t> πουλ</a:t>
            </a:r>
            <a:r>
              <a:rPr lang="el-GR" dirty="0" err="1"/>
              <a:t>ιά</a:t>
            </a:r>
            <a:endParaRPr lang="en-GB" dirty="0"/>
          </a:p>
        </p:txBody>
      </p:sp>
      <p:pic>
        <p:nvPicPr>
          <p:cNvPr id="6" name="Picture 2" descr="Image result for bird clip art">
            <a:extLst>
              <a:ext uri="{FF2B5EF4-FFF2-40B4-BE49-F238E27FC236}">
                <a16:creationId xmlns:a16="http://schemas.microsoft.com/office/drawing/2014/main" id="{905D1FB0-34BA-9CA5-7F51-816654E1A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795" y="1027906"/>
            <a:ext cx="2932112" cy="420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6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1541-1CF6-4270-AA73-8C6C955E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5146357"/>
            <a:ext cx="10515600" cy="1325563"/>
          </a:xfrm>
        </p:spPr>
        <p:txBody>
          <a:bodyPr/>
          <a:lstStyle/>
          <a:p>
            <a:pPr algn="ctr"/>
            <a:r>
              <a:rPr lang="el-CY" dirty="0"/>
              <a:t>η πεταλούδα</a:t>
            </a:r>
            <a:endParaRPr lang="en-GB" dirty="0"/>
          </a:p>
        </p:txBody>
      </p:sp>
      <p:pic>
        <p:nvPicPr>
          <p:cNvPr id="2050" name="Picture 2" descr="Image result for butterfly clip art">
            <a:extLst>
              <a:ext uri="{FF2B5EF4-FFF2-40B4-BE49-F238E27FC236}">
                <a16:creationId xmlns:a16="http://schemas.microsoft.com/office/drawing/2014/main" id="{72EFB3B1-5E86-44E9-9279-91FC79B8AE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20" y="551974"/>
            <a:ext cx="4612640" cy="41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00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6052-5C30-49A6-95A3-CD1BA1CC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1925"/>
            <a:ext cx="10515600" cy="1325563"/>
          </a:xfrm>
        </p:spPr>
        <p:txBody>
          <a:bodyPr/>
          <a:lstStyle/>
          <a:p>
            <a:pPr algn="ctr"/>
            <a:r>
              <a:rPr lang="el-CY" dirty="0"/>
              <a:t>ο σκίουρος</a:t>
            </a:r>
            <a:endParaRPr lang="en-GB" dirty="0"/>
          </a:p>
        </p:txBody>
      </p:sp>
      <p:pic>
        <p:nvPicPr>
          <p:cNvPr id="3074" name="Picture 2" descr="Image result for squirrel clip art">
            <a:extLst>
              <a:ext uri="{FF2B5EF4-FFF2-40B4-BE49-F238E27FC236}">
                <a16:creationId xmlns:a16="http://schemas.microsoft.com/office/drawing/2014/main" id="{DB4C5680-0CAF-4671-9F59-08D52BBA0A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7" y="803834"/>
            <a:ext cx="2727325" cy="375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97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C0D4E-CA87-416B-8AE7-174B74C1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Image result for bird clip art">
            <a:extLst>
              <a:ext uri="{FF2B5EF4-FFF2-40B4-BE49-F238E27FC236}">
                <a16:creationId xmlns:a16="http://schemas.microsoft.com/office/drawing/2014/main" id="{6D5C24C2-003C-4552-A492-A713E434B5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1" y="1087686"/>
            <a:ext cx="2932112" cy="420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6F405A7-2D3D-4B03-B69E-FA67472B6986}"/>
              </a:ext>
            </a:extLst>
          </p:cNvPr>
          <p:cNvSpPr txBox="1">
            <a:spLocks/>
          </p:cNvSpPr>
          <p:nvPr/>
        </p:nvSpPr>
        <p:spPr>
          <a:xfrm>
            <a:off x="838200" y="5241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CY" dirty="0"/>
              <a:t>το πουλί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45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6052-5C30-49A6-95A3-CD1BA1CC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1925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η μ</a:t>
            </a:r>
            <a:r>
              <a:rPr lang="en-GB" dirty="0" err="1"/>
              <a:t>έ</a:t>
            </a:r>
            <a:r>
              <a:rPr lang="el-GR" dirty="0" err="1"/>
              <a:t>λισσα</a:t>
            </a:r>
            <a:endParaRPr lang="en-GB" dirty="0"/>
          </a:p>
        </p:txBody>
      </p:sp>
      <p:pic>
        <p:nvPicPr>
          <p:cNvPr id="1026" name="Picture 2" descr="Grinning Bee Clip Art Free PNG Image｜Illustoon">
            <a:extLst>
              <a:ext uri="{FF2B5EF4-FFF2-40B4-BE49-F238E27FC236}">
                <a16:creationId xmlns:a16="http://schemas.microsoft.com/office/drawing/2014/main" id="{9A0A88B6-A478-B080-C4B0-ABB3B8233B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19" y="311294"/>
            <a:ext cx="4263505" cy="426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92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flower garden clip art">
            <a:extLst>
              <a:ext uri="{FF2B5EF4-FFF2-40B4-BE49-F238E27FC236}">
                <a16:creationId xmlns:a16="http://schemas.microsoft.com/office/drawing/2014/main" id="{9E02216F-045C-4F48-9A8A-93DD357ABB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3327" y="643467"/>
            <a:ext cx="10765346" cy="466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A24D56E-45B7-4BD3-ADA1-2FCEF4D1D0C1}"/>
              </a:ext>
            </a:extLst>
          </p:cNvPr>
          <p:cNvSpPr txBox="1">
            <a:spLocks/>
          </p:cNvSpPr>
          <p:nvPr/>
        </p:nvSpPr>
        <p:spPr>
          <a:xfrm>
            <a:off x="838200" y="5241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CY" dirty="0"/>
              <a:t>ο κήπος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72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D6FC6-AA32-4722-BE0A-CE9DF0D2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440" y="5048885"/>
            <a:ext cx="10515600" cy="1325563"/>
          </a:xfrm>
        </p:spPr>
        <p:txBody>
          <a:bodyPr/>
          <a:lstStyle/>
          <a:p>
            <a:pPr algn="ctr"/>
            <a:r>
              <a:rPr lang="el-CY" dirty="0"/>
              <a:t>η άνοιξη</a:t>
            </a:r>
            <a:endParaRPr lang="en-GB" dirty="0"/>
          </a:p>
        </p:txBody>
      </p:sp>
      <p:pic>
        <p:nvPicPr>
          <p:cNvPr id="12290" name="Picture 2" descr="Image result for spring clip art">
            <a:extLst>
              <a:ext uri="{FF2B5EF4-FFF2-40B4-BE49-F238E27FC236}">
                <a16:creationId xmlns:a16="http://schemas.microsoft.com/office/drawing/2014/main" id="{47CD3C51-5A10-479E-83C0-869C37A3B2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927" y="266007"/>
            <a:ext cx="9060873" cy="512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71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411E-0653-4A2F-AA9C-7D8A77D28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5449094"/>
            <a:ext cx="10515600" cy="1325563"/>
          </a:xfrm>
        </p:spPr>
        <p:txBody>
          <a:bodyPr/>
          <a:lstStyle/>
          <a:p>
            <a:pPr algn="ctr"/>
            <a:r>
              <a:rPr lang="el-CY" dirty="0"/>
              <a:t>η οικογένεια</a:t>
            </a:r>
            <a:endParaRPr lang="en-GB" dirty="0"/>
          </a:p>
        </p:txBody>
      </p:sp>
      <p:pic>
        <p:nvPicPr>
          <p:cNvPr id="8194" name="Picture 2" descr="Image result for family clip art">
            <a:extLst>
              <a:ext uri="{FF2B5EF4-FFF2-40B4-BE49-F238E27FC236}">
                <a16:creationId xmlns:a16="http://schemas.microsoft.com/office/drawing/2014/main" id="{9434F3E7-CD8E-43B9-A34A-899F876975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680" y="327706"/>
            <a:ext cx="7152640" cy="444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558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F221-5ECF-4882-AE9A-8444246AD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3362" y="2275205"/>
            <a:ext cx="4465320" cy="1605915"/>
          </a:xfrm>
        </p:spPr>
        <p:txBody>
          <a:bodyPr/>
          <a:lstStyle/>
          <a:p>
            <a:pPr algn="ctr"/>
            <a:r>
              <a:rPr lang="el-CY" dirty="0"/>
              <a:t>οι κήποι</a:t>
            </a:r>
            <a:endParaRPr lang="en-GB" dirty="0"/>
          </a:p>
        </p:txBody>
      </p:sp>
      <p:pic>
        <p:nvPicPr>
          <p:cNvPr id="4" name="Picture 2" descr="Image result for flower garden clip art">
            <a:extLst>
              <a:ext uri="{FF2B5EF4-FFF2-40B4-BE49-F238E27FC236}">
                <a16:creationId xmlns:a16="http://schemas.microsoft.com/office/drawing/2014/main" id="{1E81051F-9C78-457A-BE13-1DDB04ABBD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960" y="365125"/>
            <a:ext cx="4932680" cy="291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flower garden clip art">
            <a:extLst>
              <a:ext uri="{FF2B5EF4-FFF2-40B4-BE49-F238E27FC236}">
                <a16:creationId xmlns:a16="http://schemas.microsoft.com/office/drawing/2014/main" id="{DE01F572-2543-4201-8ADB-6676FC6E0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454" y="3275542"/>
            <a:ext cx="5040186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98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</Words>
  <Application>Microsoft Macintosh PowerPoint</Application>
  <PresentationFormat>Widescreen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το λουλούδι</vt:lpstr>
      <vt:lpstr>η πεταλούδα</vt:lpstr>
      <vt:lpstr>ο σκίουρος</vt:lpstr>
      <vt:lpstr>PowerPoint Presentation</vt:lpstr>
      <vt:lpstr>η μέλισσα</vt:lpstr>
      <vt:lpstr>PowerPoint Presentation</vt:lpstr>
      <vt:lpstr>η άνοιξη</vt:lpstr>
      <vt:lpstr>η οικογένεια</vt:lpstr>
      <vt:lpstr>οι κήποι</vt:lpstr>
      <vt:lpstr>ο λαγός</vt:lpstr>
      <vt:lpstr>οι λαγοί</vt:lpstr>
      <vt:lpstr>ο βάτραχος</vt:lpstr>
      <vt:lpstr>οι βάτραχοι</vt:lpstr>
      <vt:lpstr>οι σκίουροι</vt:lpstr>
      <vt:lpstr>οι πεταλούδες</vt:lpstr>
      <vt:lpstr>οι μέλισσες</vt:lpstr>
      <vt:lpstr>τα λουλούδια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TSANGARI, Andria</dc:creator>
  <cp:lastModifiedBy>Tsangari, Androulla</cp:lastModifiedBy>
  <cp:revision>4</cp:revision>
  <dcterms:created xsi:type="dcterms:W3CDTF">2022-06-22T13:54:43Z</dcterms:created>
  <dcterms:modified xsi:type="dcterms:W3CDTF">2022-06-28T13:54:13Z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f77787-5df4-43b6-a2a8-8d8b678a318b_Enabled">
    <vt:lpwstr>true</vt:lpwstr>
  </property>
  <property fmtid="{D5CDD505-2E9C-101B-9397-08002B2CF9AE}" pid="3" name="MSIP_Label_a8f77787-5df4-43b6-a2a8-8d8b678a318b_SetDate">
    <vt:lpwstr>2022-06-22T13:54:43Z</vt:lpwstr>
  </property>
  <property fmtid="{D5CDD505-2E9C-101B-9397-08002B2CF9AE}" pid="4" name="MSIP_Label_a8f77787-5df4-43b6-a2a8-8d8b678a318b_Method">
    <vt:lpwstr>Standard</vt:lpwstr>
  </property>
  <property fmtid="{D5CDD505-2E9C-101B-9397-08002B2CF9AE}" pid="5" name="MSIP_Label_a8f77787-5df4-43b6-a2a8-8d8b678a318b_Name">
    <vt:lpwstr>a8f77787-5df4-43b6-a2a8-8d8b678a318b</vt:lpwstr>
  </property>
  <property fmtid="{D5CDD505-2E9C-101B-9397-08002B2CF9AE}" pid="6" name="MSIP_Label_a8f77787-5df4-43b6-a2a8-8d8b678a318b_SiteId">
    <vt:lpwstr>1ce6dd9e-b337-4088-be5e-8dbbec04b34a</vt:lpwstr>
  </property>
  <property fmtid="{D5CDD505-2E9C-101B-9397-08002B2CF9AE}" pid="7" name="MSIP_Label_a8f77787-5df4-43b6-a2a8-8d8b678a318b_ActionId">
    <vt:lpwstr>90aeee24-22f7-4b9f-9804-94c91c2aeeeb</vt:lpwstr>
  </property>
  <property fmtid="{D5CDD505-2E9C-101B-9397-08002B2CF9AE}" pid="8" name="MSIP_Label_a8f77787-5df4-43b6-a2a8-8d8b678a318b_ContentBits">
    <vt:lpwstr>0</vt:lpwstr>
  </property>
</Properties>
</file>