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98" d="100"/>
          <a:sy n="98" d="100"/>
        </p:scale>
        <p:origin x="6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2DCA-17DC-47E6-A634-6636F628E47D}" type="datetimeFigureOut">
              <a:rPr lang="en-US" smtClean="0"/>
              <a:t>5/6/22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CA70-F857-4BC1-B810-721DDD73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2DCA-17DC-47E6-A634-6636F628E47D}" type="datetimeFigureOut">
              <a:rPr lang="en-US" smtClean="0"/>
              <a:t>5/6/22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CA70-F857-4BC1-B810-721DDD73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4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2DCA-17DC-47E6-A634-6636F628E47D}" type="datetimeFigureOut">
              <a:rPr lang="en-US" smtClean="0"/>
              <a:t>5/6/22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CA70-F857-4BC1-B810-721DDD73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76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2DCA-17DC-47E6-A634-6636F628E47D}" type="datetimeFigureOut">
              <a:rPr lang="en-US" smtClean="0"/>
              <a:t>5/6/22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CA70-F857-4BC1-B810-721DDD73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7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2DCA-17DC-47E6-A634-6636F628E47D}" type="datetimeFigureOut">
              <a:rPr lang="en-US" smtClean="0"/>
              <a:t>5/6/22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CA70-F857-4BC1-B810-721DDD73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78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2DCA-17DC-47E6-A634-6636F628E47D}" type="datetimeFigureOut">
              <a:rPr lang="en-US" smtClean="0"/>
              <a:t>5/6/22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CA70-F857-4BC1-B810-721DDD73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4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2DCA-17DC-47E6-A634-6636F628E47D}" type="datetimeFigureOut">
              <a:rPr lang="en-US" smtClean="0"/>
              <a:t>5/6/22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CA70-F857-4BC1-B810-721DDD73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41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2DCA-17DC-47E6-A634-6636F628E47D}" type="datetimeFigureOut">
              <a:rPr lang="en-US" smtClean="0"/>
              <a:t>5/6/22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CA70-F857-4BC1-B810-721DDD73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4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2DCA-17DC-47E6-A634-6636F628E47D}" type="datetimeFigureOut">
              <a:rPr lang="en-US" smtClean="0"/>
              <a:t>5/6/22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CA70-F857-4BC1-B810-721DDD73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2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2DCA-17DC-47E6-A634-6636F628E47D}" type="datetimeFigureOut">
              <a:rPr lang="en-US" smtClean="0"/>
              <a:t>5/6/22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CA70-F857-4BC1-B810-721DDD73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0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2DCA-17DC-47E6-A634-6636F628E47D}" type="datetimeFigureOut">
              <a:rPr lang="en-US" smtClean="0"/>
              <a:t>5/6/22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CA70-F857-4BC1-B810-721DDD73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9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02DCA-17DC-47E6-A634-6636F628E47D}" type="datetimeFigureOut">
              <a:rPr lang="en-US" smtClean="0"/>
              <a:t>5/6/22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4CA70-F857-4BC1-B810-721DDD73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Βρέχει , βρέχει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543" y="1402353"/>
            <a:ext cx="7506788" cy="5222113"/>
          </a:xfrm>
        </p:spPr>
      </p:pic>
    </p:spTree>
    <p:extLst>
      <p:ext uri="{BB962C8B-B14F-4D97-AF65-F5344CB8AC3E}">
        <p14:creationId xmlns:p14="http://schemas.microsoft.com/office/powerpoint/2010/main" val="1525706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ποτίζει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083" y="1825625"/>
            <a:ext cx="4475488" cy="5226848"/>
          </a:xfrm>
        </p:spPr>
      </p:pic>
    </p:spTree>
    <p:extLst>
      <p:ext uri="{BB962C8B-B14F-4D97-AF65-F5344CB8AC3E}">
        <p14:creationId xmlns:p14="http://schemas.microsoft.com/office/powerpoint/2010/main" val="3475781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και ο γάτος μαγειρεύει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971" y="1420796"/>
            <a:ext cx="5582195" cy="5607115"/>
          </a:xfrm>
        </p:spPr>
      </p:pic>
    </p:spTree>
    <p:extLst>
      <p:ext uri="{BB962C8B-B14F-4D97-AF65-F5344CB8AC3E}">
        <p14:creationId xmlns:p14="http://schemas.microsoft.com/office/powerpoint/2010/main" val="3129450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και ο ποντικός χορεύει!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063" y="1401307"/>
            <a:ext cx="4206239" cy="5272195"/>
          </a:xfrm>
        </p:spPr>
      </p:pic>
    </p:spTree>
    <p:extLst>
      <p:ext uri="{BB962C8B-B14F-4D97-AF65-F5344CB8AC3E}">
        <p14:creationId xmlns:p14="http://schemas.microsoft.com/office/powerpoint/2010/main" val="1742381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Και χιονίζει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652" y="1288869"/>
            <a:ext cx="6313714" cy="5569131"/>
          </a:xfrm>
        </p:spPr>
      </p:pic>
    </p:spTree>
    <p:extLst>
      <p:ext uri="{BB962C8B-B14F-4D97-AF65-F5344CB8AC3E}">
        <p14:creationId xmlns:p14="http://schemas.microsoft.com/office/powerpoint/2010/main" val="1871696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και τα μάρμαρα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887" y="1915886"/>
            <a:ext cx="7088708" cy="5082471"/>
          </a:xfrm>
        </p:spPr>
      </p:pic>
    </p:spTree>
    <p:extLst>
      <p:ext uri="{BB962C8B-B14F-4D97-AF65-F5344CB8AC3E}">
        <p14:creationId xmlns:p14="http://schemas.microsoft.com/office/powerpoint/2010/main" val="638163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ποτίζει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083" y="1825625"/>
            <a:ext cx="4475488" cy="5226848"/>
          </a:xfrm>
        </p:spPr>
      </p:pic>
    </p:spTree>
    <p:extLst>
      <p:ext uri="{BB962C8B-B14F-4D97-AF65-F5344CB8AC3E}">
        <p14:creationId xmlns:p14="http://schemas.microsoft.com/office/powerpoint/2010/main" val="1686745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και ο γάτος μαγειρεύει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971" y="1420796"/>
            <a:ext cx="5582195" cy="5607115"/>
          </a:xfrm>
        </p:spPr>
      </p:pic>
    </p:spTree>
    <p:extLst>
      <p:ext uri="{BB962C8B-B14F-4D97-AF65-F5344CB8AC3E}">
        <p14:creationId xmlns:p14="http://schemas.microsoft.com/office/powerpoint/2010/main" val="4059242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και ο ποντικός χορεύει!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063" y="1401307"/>
            <a:ext cx="4206239" cy="5272195"/>
          </a:xfrm>
        </p:spPr>
      </p:pic>
    </p:spTree>
    <p:extLst>
      <p:ext uri="{BB962C8B-B14F-4D97-AF65-F5344CB8AC3E}">
        <p14:creationId xmlns:p14="http://schemas.microsoft.com/office/powerpoint/2010/main" val="1504115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Βρέχει , βρέχει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543" y="1402353"/>
            <a:ext cx="7506788" cy="5222113"/>
          </a:xfrm>
        </p:spPr>
      </p:pic>
    </p:spTree>
    <p:extLst>
      <p:ext uri="{BB962C8B-B14F-4D97-AF65-F5344CB8AC3E}">
        <p14:creationId xmlns:p14="http://schemas.microsoft.com/office/powerpoint/2010/main" val="3405930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Και χιονίζει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652" y="1288869"/>
            <a:ext cx="6313714" cy="5569131"/>
          </a:xfrm>
        </p:spPr>
      </p:pic>
    </p:spTree>
    <p:extLst>
      <p:ext uri="{BB962C8B-B14F-4D97-AF65-F5344CB8AC3E}">
        <p14:creationId xmlns:p14="http://schemas.microsoft.com/office/powerpoint/2010/main" val="1146159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και τα μάρμαρα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887" y="1915886"/>
            <a:ext cx="7088708" cy="5082471"/>
          </a:xfrm>
        </p:spPr>
      </p:pic>
    </p:spTree>
    <p:extLst>
      <p:ext uri="{BB962C8B-B14F-4D97-AF65-F5344CB8AC3E}">
        <p14:creationId xmlns:p14="http://schemas.microsoft.com/office/powerpoint/2010/main" val="59601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</Words>
  <Application>Microsoft Macintosh PowerPoint</Application>
  <PresentationFormat>Widescreen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Βρέχει , βρέχει</vt:lpstr>
      <vt:lpstr>Και χιονίζει</vt:lpstr>
      <vt:lpstr>και τα μάρμαρα</vt:lpstr>
      <vt:lpstr>ποτίζει</vt:lpstr>
      <vt:lpstr>και ο γάτος μαγειρεύει</vt:lpstr>
      <vt:lpstr>και ο ποντικός χορεύει!</vt:lpstr>
      <vt:lpstr>Βρέχει , βρέχει</vt:lpstr>
      <vt:lpstr>Και χιονίζει</vt:lpstr>
      <vt:lpstr>και τα μάρμαρα</vt:lpstr>
      <vt:lpstr>ποτίζει</vt:lpstr>
      <vt:lpstr>και ο γάτος μαγειρεύει</vt:lpstr>
      <vt:lpstr>και ο ποντικός χορεύει!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Βρέχει , βρέχει</dc:title>
  <dc:creator>maria shieli</dc:creator>
  <cp:lastModifiedBy>Tsangari, Androulla</cp:lastModifiedBy>
  <cp:revision>3</cp:revision>
  <dcterms:created xsi:type="dcterms:W3CDTF">2020-02-16T01:35:15Z</dcterms:created>
  <dcterms:modified xsi:type="dcterms:W3CDTF">2022-05-06T21:57:25Z</dcterms:modified>
</cp:coreProperties>
</file>