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73" r:id="rId18"/>
    <p:sldId id="281" r:id="rId19"/>
    <p:sldId id="282" r:id="rId20"/>
    <p:sldId id="284" r:id="rId21"/>
    <p:sldId id="285" r:id="rId22"/>
    <p:sldId id="287" r:id="rId23"/>
    <p:sldId id="292" r:id="rId24"/>
    <p:sldId id="289" r:id="rId25"/>
    <p:sldId id="290" r:id="rId26"/>
    <p:sldId id="291" r:id="rId27"/>
    <p:sldId id="293" r:id="rId28"/>
    <p:sldId id="270" r:id="rId29"/>
    <p:sldId id="2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6C7C-356D-4057-8BC9-319B85EE6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778ED-F304-413A-9920-77001035D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841BF-9E82-4902-9F9C-4497FEA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5746-CD59-4FD2-9DB5-EFF0F695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7C60F-0888-465D-B09B-E3DEEA4F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DC1CA-3260-4089-870B-5654AD97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B1580-76B2-443F-A254-76C7D13DE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19C4F-568D-4154-8996-D98FA49B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533F6-55CD-49F1-9825-E1BA53D2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ED245-6F43-46D9-94C2-94387FBF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41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84793-391A-48D4-AEDD-CABE3B33D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CD729-7B3C-4D0A-A6E0-977F1EE8D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7AEA9-1D9F-44F5-8956-C3E9B020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AA70A-6E8C-4D35-83B1-8B3AFDA0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D3373-B38A-49D6-A48B-93B2A33A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7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B2A6E8A-3B0A-4CC7-B1DE-90B4EDD610E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4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90B0-1F96-48A7-8211-5F235599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3D8F0-A98E-4F04-9299-6A634546F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85726-D642-4F6E-9B41-EA08D99B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AA580-7F9D-4709-AB7C-ABF4BD92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ECD2-F884-43B0-A1C5-8B7245AE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0F44-E060-4835-8745-1EA368F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29B21-5177-4736-96B7-5B0E7BF06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0BE1A-034B-40C7-AB4E-CFDC62F8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DF379-6BF8-4C36-9D14-59894CBF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37505-E74F-419A-8C07-66BE0B00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3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153-3D89-4E28-9EDF-E2FEE4CB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D295-9733-4543-987D-FB2E8E614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107A7-7A7B-43E1-834E-8B7778486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B3B74-C4D2-429E-ABBC-7DF96754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EEE0A-1A31-460B-9138-954F9A88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04FED-A7E4-48E9-93D7-DBA58BA7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6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CD74-EEF8-41A8-B7E5-AC0A2799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4D09E-DD96-4408-B7F4-33A7EBA24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C989C-DBF1-492F-BBDF-EA6480972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BE0E1E-274E-4EFA-A722-A7FB0DDAB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61ED7-D94E-468E-87B7-F018AED9A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6950A-2BA7-4A6B-B70E-F57D7F0D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CDA62-F3C0-4E42-B4DF-3B9A3BBC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A7F2B-2B9E-434D-963C-73E8A477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3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A4DE-0F8F-46F4-BD38-9F0D6976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2D025-7F5C-45F7-81AE-0D6546AF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E0971-801F-4879-B1F3-1E7BE963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E1E1B-637E-4B92-9A8D-02CB5262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5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BCBEF-D3E1-4C7A-8D66-BC0BEED6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C0E1B-1848-4F40-8241-341819E2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328B5-8296-49D6-9296-027A4E7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3850-D778-4623-B8DD-7FEDB740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244F-C1C7-4B24-A7AD-A7DA97CA9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A02E3-2ABD-4B2D-9F3D-D834F2F70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D7101-A6F3-452B-862F-7E3CA951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E3238-FC14-466F-9A06-187CFF74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B3F03-340C-4008-8B08-9B8E665F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7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204F-C20A-4BE2-B148-E140DD0E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2FDE4-BB30-4515-920A-81FDC7E71E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FA124-7859-48E4-B336-BB9D82ED8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ECC9A-75A2-41E1-A63D-A41B50EB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FA1F8-BF82-4D36-9F9D-486A4A86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289E4-24ED-4F77-B85D-897CDB8D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12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7EE5D-5CE0-49EC-A2A7-2930053C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1CC85-7BB3-40B0-BB59-CDBD4496F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3EBAA-92B7-438D-A7DC-D7604A6EE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A1AA-28A8-44AC-A0E6-A4BCF9DEBEBA}" type="datetimeFigureOut">
              <a:rPr lang="en-GB" smtClean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84E8B-AD33-4E1C-A3DC-8935A55E8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402B6-7C06-4AA7-BAF1-98CC4EC9C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9CDC-ECCB-4C00-B685-A758ABEE3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2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/twinkl-nas01/resources/1e%20Topics/Weather%20&amp;%20Seasons/T-T-5282-Weather-Video-Powerpoint/videos/Field%20Covered%20with%20Snow.mp4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/twinkl-nas01/resources/1e%20Topics/Weather%20&amp;%20Seasons/T-T-5282-Weather-Video-Powerpoint/videos/Pexels%20Videos%204386.mp4" TargetMode="Externa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/twinkl-nas01/resources/1e%20Topics/Weather%20&amp;%20Seasons/T-T-5282-Weather-Video-Powerpoint/videos/Rainy%20Day.mp4" TargetMode="Externa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resource/10318539/%CE%BA%CE%B1%CE%B9%CF%81%CE%BF%CF%8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E8D6-F460-4092-99A7-6EF18A12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5059045"/>
            <a:ext cx="10515600" cy="1325563"/>
          </a:xfrm>
        </p:spPr>
        <p:txBody>
          <a:bodyPr/>
          <a:lstStyle/>
          <a:p>
            <a:pPr algn="ctr"/>
            <a:r>
              <a:rPr lang="el-CY" dirty="0"/>
              <a:t>δελτίο καιρού</a:t>
            </a:r>
            <a:endParaRPr lang="en-GB" dirty="0"/>
          </a:p>
        </p:txBody>
      </p:sp>
      <p:pic>
        <p:nvPicPr>
          <p:cNvPr id="10242" name="Picture 2" descr="Image result for weather forecast clip art">
            <a:extLst>
              <a:ext uri="{FF2B5EF4-FFF2-40B4-BE49-F238E27FC236}">
                <a16:creationId xmlns:a16="http://schemas.microsoft.com/office/drawing/2014/main" id="{2C8988B3-2D59-4937-BB9B-878136270E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20" y="314960"/>
            <a:ext cx="7254240" cy="49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1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old clip art">
            <a:extLst>
              <a:ext uri="{FF2B5EF4-FFF2-40B4-BE49-F238E27FC236}">
                <a16:creationId xmlns:a16="http://schemas.microsoft.com/office/drawing/2014/main" id="{143E05B1-1978-4A12-AB78-704934A8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99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hotclip art">
            <a:extLst>
              <a:ext uri="{FF2B5EF4-FFF2-40B4-BE49-F238E27FC236}">
                <a16:creationId xmlns:a16="http://schemas.microsoft.com/office/drawing/2014/main" id="{C535A584-7C91-4BAF-AECB-1C9F35B0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759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55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4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351953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7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E8D6-F460-4092-99A7-6EF18A12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5059045"/>
            <a:ext cx="10515600" cy="1325563"/>
          </a:xfrm>
        </p:spPr>
        <p:txBody>
          <a:bodyPr/>
          <a:lstStyle/>
          <a:p>
            <a:pPr algn="ctr"/>
            <a:r>
              <a:rPr lang="el-CY" dirty="0"/>
              <a:t>βρέχει</a:t>
            </a: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281D0DE-81F1-4DE0-B9FF-B33D520F26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96" y="660400"/>
            <a:ext cx="4349324" cy="41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12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86580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3FF5BC33-CA9D-401D-B6FA-5512934A1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30527" y="142548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5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5089956-237E-4868-9961-5F8F88BD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8" y="207921"/>
            <a:ext cx="2671846" cy="239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ADB1749D-29F9-4CDB-AF3C-F13E87A3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391741" y="207921"/>
            <a:ext cx="2264698" cy="25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ld clip art">
            <a:extLst>
              <a:ext uri="{FF2B5EF4-FFF2-40B4-BE49-F238E27FC236}">
                <a16:creationId xmlns:a16="http://schemas.microsoft.com/office/drawing/2014/main" id="{0E7AC66A-E095-467A-9EFD-17C6DB23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67" y="4113846"/>
            <a:ext cx="1974973" cy="234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otclip art">
            <a:extLst>
              <a:ext uri="{FF2B5EF4-FFF2-40B4-BE49-F238E27FC236}">
                <a16:creationId xmlns:a16="http://schemas.microsoft.com/office/drawing/2014/main" id="{626AFF51-D666-49C1-B873-C0856EC1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927" y="3514607"/>
            <a:ext cx="3089073" cy="302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1CDC4-C57F-413C-9B31-F53D178C6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" y="3161793"/>
            <a:ext cx="3850933" cy="2570636"/>
          </a:xfrm>
          <a:prstGeom prst="rect">
            <a:avLst/>
          </a:prstGeom>
        </p:spPr>
      </p:pic>
      <p:pic>
        <p:nvPicPr>
          <p:cNvPr id="9" name="Picture 2" descr="Image result for snowing Clip Art">
            <a:extLst>
              <a:ext uri="{FF2B5EF4-FFF2-40B4-BE49-F238E27FC236}">
                <a16:creationId xmlns:a16="http://schemas.microsoft.com/office/drawing/2014/main" id="{FC2F1333-827B-4001-8027-56C00F07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36" y="3758501"/>
            <a:ext cx="2455389" cy="27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654AFD2A-0714-494D-B365-ECFED053A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232" y="395185"/>
            <a:ext cx="3284187" cy="31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C75631-81F5-48EF-A3C7-4499CEC12102}"/>
              </a:ext>
            </a:extLst>
          </p:cNvPr>
          <p:cNvSpPr/>
          <p:nvPr/>
        </p:nvSpPr>
        <p:spPr>
          <a:xfrm>
            <a:off x="2198255" y="1819564"/>
            <a:ext cx="7206672" cy="247534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85280178-CF09-4FB6-A0E2-DE9B9916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615" y="2435225"/>
            <a:ext cx="8220075" cy="993775"/>
          </a:xfrm>
        </p:spPr>
        <p:txBody>
          <a:bodyPr/>
          <a:lstStyle/>
          <a:p>
            <a:pPr eaLnBrk="1" hangingPunct="1"/>
            <a:r>
              <a:rPr lang="el-GR" altLang="en-US" sz="3600" dirty="0">
                <a:latin typeface="Twinkl" pitchFamily="2" charset="0"/>
              </a:rPr>
              <a:t>Τί καιρό κάνει σήμερα;</a:t>
            </a:r>
            <a:endParaRPr lang="en-GB" altLang="en-US" sz="360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0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5FBE20-8937-4638-9D4F-928FA9BF9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1" y="1865440"/>
            <a:ext cx="7652724" cy="1762125"/>
          </a:xfrm>
          <a:prstGeom prst="rect">
            <a:avLst/>
          </a:prstGeom>
        </p:spPr>
      </p:pic>
      <p:sp>
        <p:nvSpPr>
          <p:cNvPr id="5" name="Title 20">
            <a:extLst>
              <a:ext uri="{FF2B5EF4-FFF2-40B4-BE49-F238E27FC236}">
                <a16:creationId xmlns:a16="http://schemas.microsoft.com/office/drawing/2014/main" id="{5A1F2E5A-DF24-4F7E-9DB6-75E84F74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776" y="507102"/>
            <a:ext cx="8220075" cy="993775"/>
          </a:xfrm>
        </p:spPr>
        <p:txBody>
          <a:bodyPr/>
          <a:lstStyle/>
          <a:p>
            <a:pPr eaLnBrk="1" hangingPunct="1"/>
            <a:r>
              <a:rPr lang="el-GR" altLang="en-US" sz="3600" dirty="0">
                <a:latin typeface="Twinkl" pitchFamily="2" charset="0"/>
              </a:rPr>
              <a:t>Τί καιρό κάνει σήμερα;</a:t>
            </a:r>
            <a:endParaRPr lang="en-GB" altLang="en-US" sz="3600" dirty="0">
              <a:latin typeface="Twinkl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45D4A-622F-4814-BB72-166D5C81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665" y="2085975"/>
            <a:ext cx="3962554" cy="134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A6D8D1-714D-4D11-899E-15FF1D0B4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51" y="5257031"/>
            <a:ext cx="1781175" cy="904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BDBC29-3448-4299-A0F8-4F7BAFE58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987" y="5257031"/>
            <a:ext cx="1724025" cy="904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DFC4B-08FB-4669-A638-C07D6E0BF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871" y="5157785"/>
            <a:ext cx="1800225" cy="904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6B5970-DD8A-407B-8F3C-7BE97D9D0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65" y="5314181"/>
            <a:ext cx="1838325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79541E-CF1A-4EE6-87E3-38BB34D4D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8329" y="5243202"/>
            <a:ext cx="18002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81081 -0.19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47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8151 -0.21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21459 L 0.10755 -0.02408 C 0.13125 0.01898 0.16667 0.04236 0.20404 0.04236 C 0.24661 0.04236 0.28073 0.01898 0.30404 -0.02408 L 0.41836 -0.21459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04 -0.00695 L 0.37344 -0.21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-0.2162 L 0.03073 -0.02361 C 0.04245 0.01968 0.0599 0.04329 0.07826 0.04329 C 0.09922 0.04329 0.11589 0.01968 0.12761 -0.02361 L 0.1836 -0.2162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eld Covered with Snow.mp4">
            <a:hlinkClick r:id="" action="ppaction://media"/>
            <a:extLst>
              <a:ext uri="{FF2B5EF4-FFF2-40B4-BE49-F238E27FC236}">
                <a16:creationId xmlns:a16="http://schemas.microsoft.com/office/drawing/2014/main" id="{75BD525B-DF7B-4360-A17D-30E6A8978F8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" y="381000"/>
            <a:ext cx="1136609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77FEB-96E6-4E10-A94D-333578BD9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32" y="304800"/>
            <a:ext cx="3569981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xels Videos 4386.mp4">
            <a:hlinkClick r:id="" action="ppaction://media"/>
            <a:extLst>
              <a:ext uri="{FF2B5EF4-FFF2-40B4-BE49-F238E27FC236}">
                <a16:creationId xmlns:a16="http://schemas.microsoft.com/office/drawing/2014/main" id="{04F5B2B8-F160-4A04-8CC0-FCEE4062418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6" y="228600"/>
            <a:ext cx="11513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90AD9-D3BB-4410-B568-B51C90984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06" y="228600"/>
            <a:ext cx="3261083" cy="1157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ainy Day.mp4">
            <a:hlinkClick r:id="" action="ppaction://media"/>
            <a:extLst>
              <a:ext uri="{FF2B5EF4-FFF2-40B4-BE49-F238E27FC236}">
                <a16:creationId xmlns:a16="http://schemas.microsoft.com/office/drawing/2014/main" id="{918DB9C7-5C81-4204-A632-B1CB3237707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4" y="117987"/>
            <a:ext cx="11720052" cy="648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AB57D-B037-413C-A892-68E567C2C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1"/>
            <a:ext cx="2487561" cy="99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6E4C-F555-4334-90C2-C651562C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t's Too Windy">
            <a:extLst>
              <a:ext uri="{FF2B5EF4-FFF2-40B4-BE49-F238E27FC236}">
                <a16:creationId xmlns:a16="http://schemas.microsoft.com/office/drawing/2014/main" id="{243A5728-58EE-4D2F-8CF1-FA181384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15950C-A7F0-42AA-9576-9F09C21FE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29" y="317241"/>
            <a:ext cx="3001348" cy="13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8FC8-DAAC-4A97-BB4B-B0A70DECF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416" y="3515698"/>
            <a:ext cx="3419168" cy="500114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WordWall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839EA1-2490-4874-8D1F-E2AE7318A65F}"/>
              </a:ext>
            </a:extLst>
          </p:cNvPr>
          <p:cNvSpPr txBox="1">
            <a:spLocks/>
          </p:cNvSpPr>
          <p:nvPr/>
        </p:nvSpPr>
        <p:spPr>
          <a:xfrm>
            <a:off x="2532178" y="2101946"/>
            <a:ext cx="6872749" cy="1486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C00000"/>
                </a:solidFill>
              </a:rPr>
              <a:t>Παιχνίδι  Αναγραμματισμού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F7BDFC-4F70-4B10-98F6-E87A558AD9BF}"/>
              </a:ext>
            </a:extLst>
          </p:cNvPr>
          <p:cNvSpPr/>
          <p:nvPr/>
        </p:nvSpPr>
        <p:spPr>
          <a:xfrm>
            <a:off x="2198255" y="1819564"/>
            <a:ext cx="7206672" cy="247534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79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8A83E-26E0-49F8-A8FE-0D8937673CC9}"/>
              </a:ext>
            </a:extLst>
          </p:cNvPr>
          <p:cNvSpPr txBox="1"/>
          <p:nvPr/>
        </p:nvSpPr>
        <p:spPr>
          <a:xfrm>
            <a:off x="1055037" y="5915878"/>
            <a:ext cx="985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https://wordwall.net/resource/10318539/%CE%BA%CE%B1%CE%B9%CF%81%CE%BF%CF%82</a:t>
            </a:r>
            <a:endParaRPr lang="el-GR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5D1EB-0138-4434-BF62-DD15FBEFB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32" y="540075"/>
            <a:ext cx="7643601" cy="44130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A01AD8-11AB-4700-BDD8-750FBA5C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73" y="5220468"/>
            <a:ext cx="10420927" cy="428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Άνοιξε το σύνδεσμο για να ενεργοποιηθεί το παιχνίδι στο </a:t>
            </a:r>
            <a:r>
              <a:rPr lang="en-GB" dirty="0" err="1"/>
              <a:t>WordWall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98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E8D6-F460-4092-99A7-6EF18A12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5059045"/>
            <a:ext cx="10515600" cy="1325563"/>
          </a:xfrm>
        </p:spPr>
        <p:txBody>
          <a:bodyPr/>
          <a:lstStyle/>
          <a:p>
            <a:pPr algn="ctr"/>
            <a:r>
              <a:rPr lang="el-CY" dirty="0"/>
              <a:t>χιονίζει</a:t>
            </a:r>
            <a:endParaRPr lang="en-GB" dirty="0"/>
          </a:p>
        </p:txBody>
      </p:sp>
      <p:pic>
        <p:nvPicPr>
          <p:cNvPr id="2050" name="Picture 2" descr="Image result for snowing Clip Art">
            <a:extLst>
              <a:ext uri="{FF2B5EF4-FFF2-40B4-BE49-F238E27FC236}">
                <a16:creationId xmlns:a16="http://schemas.microsoft.com/office/drawing/2014/main" id="{0B6D79CF-0BB8-4EAB-9426-0D7C7378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240" y="184519"/>
            <a:ext cx="4328160" cy="47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5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E8D6-F460-4092-99A7-6EF18A12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5059045"/>
            <a:ext cx="10515600" cy="1325563"/>
          </a:xfrm>
        </p:spPr>
        <p:txBody>
          <a:bodyPr/>
          <a:lstStyle/>
          <a:p>
            <a:pPr algn="ctr"/>
            <a:r>
              <a:rPr lang="el-CY" dirty="0"/>
              <a:t>φυσάει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8E678-F95E-44BD-8B4D-8C9192CC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0"/>
            <a:ext cx="779272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1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E8D6-F460-4092-99A7-6EF18A12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5059045"/>
            <a:ext cx="10515600" cy="1325563"/>
          </a:xfrm>
        </p:spPr>
        <p:txBody>
          <a:bodyPr/>
          <a:lstStyle/>
          <a:p>
            <a:pPr algn="ctr"/>
            <a:r>
              <a:rPr lang="el-CY" dirty="0"/>
              <a:t>κάνει ζέστη</a:t>
            </a:r>
            <a:endParaRPr lang="en-GB" dirty="0"/>
          </a:p>
        </p:txBody>
      </p:sp>
      <p:pic>
        <p:nvPicPr>
          <p:cNvPr id="3074" name="Picture 2" descr="Image result for hotclip art">
            <a:extLst>
              <a:ext uri="{FF2B5EF4-FFF2-40B4-BE49-F238E27FC236}">
                <a16:creationId xmlns:a16="http://schemas.microsoft.com/office/drawing/2014/main" id="{856D93FD-7B2A-4A65-A559-DFDC095B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473392"/>
            <a:ext cx="4383723" cy="40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6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E8D6-F460-4092-99A7-6EF18A12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5059045"/>
            <a:ext cx="10515600" cy="1325563"/>
          </a:xfrm>
        </p:spPr>
        <p:txBody>
          <a:bodyPr/>
          <a:lstStyle/>
          <a:p>
            <a:pPr algn="ctr"/>
            <a:r>
              <a:rPr lang="el-CY" dirty="0"/>
              <a:t>κάνει κρύο </a:t>
            </a:r>
            <a:endParaRPr lang="en-GB" dirty="0"/>
          </a:p>
        </p:txBody>
      </p:sp>
      <p:pic>
        <p:nvPicPr>
          <p:cNvPr id="5122" name="Picture 2" descr="Image result for cold clip art">
            <a:extLst>
              <a:ext uri="{FF2B5EF4-FFF2-40B4-BE49-F238E27FC236}">
                <a16:creationId xmlns:a16="http://schemas.microsoft.com/office/drawing/2014/main" id="{0E31F134-9E35-4BBB-AEFD-D1A01509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40" y="558800"/>
            <a:ext cx="3799840" cy="42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5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E8D6-F460-4092-99A7-6EF18A12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4867564"/>
            <a:ext cx="10515600" cy="1440872"/>
          </a:xfrm>
        </p:spPr>
        <p:txBody>
          <a:bodyPr>
            <a:normAutofit/>
          </a:bodyPr>
          <a:lstStyle/>
          <a:p>
            <a:pPr algn="ctr"/>
            <a:r>
              <a:rPr lang="el-CY" dirty="0"/>
              <a:t>έχει ήλιο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20CDF4C4-9AB5-417F-B963-22BDB54E7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 bwMode="auto">
          <a:xfrm>
            <a:off x="4581208" y="473392"/>
            <a:ext cx="3781425" cy="42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FB1EFB-3D5E-44D6-A056-7024F15DDCD4}"/>
              </a:ext>
            </a:extLst>
          </p:cNvPr>
          <p:cNvSpPr txBox="1">
            <a:spLocks/>
          </p:cNvSpPr>
          <p:nvPr/>
        </p:nvSpPr>
        <p:spPr>
          <a:xfrm>
            <a:off x="1214120" y="53835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CY" dirty="0"/>
              <a:t>έχει </a:t>
            </a:r>
            <a:r>
              <a:rPr lang="en-GB" dirty="0"/>
              <a:t> </a:t>
            </a:r>
            <a:r>
              <a:rPr lang="el-CY" dirty="0" err="1"/>
              <a:t>λι</a:t>
            </a:r>
            <a:r>
              <a:rPr lang="el-CY" dirty="0"/>
              <a:t>ακάδα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49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E8D6-F460-4092-99A7-6EF18A12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5059045"/>
            <a:ext cx="10515600" cy="1325563"/>
          </a:xfrm>
        </p:spPr>
        <p:txBody>
          <a:bodyPr/>
          <a:lstStyle/>
          <a:p>
            <a:pPr algn="ctr"/>
            <a:r>
              <a:rPr lang="el-CY" dirty="0"/>
              <a:t>έχει σύννεφα</a:t>
            </a:r>
            <a:endParaRPr lang="en-GB" dirty="0"/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B1ACA113-FEF3-4EEC-A545-4958D8A9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74" y="175491"/>
            <a:ext cx="5650438" cy="50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4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7330-0D64-4E70-8823-E569BE63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637" y="2278927"/>
            <a:ext cx="5294745" cy="1325563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</a:rPr>
              <a:t>Παιχνίδι  εξαφάνισης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1AAB99-1C56-406B-BDA8-83625419CA09}"/>
              </a:ext>
            </a:extLst>
          </p:cNvPr>
          <p:cNvSpPr/>
          <p:nvPr/>
        </p:nvSpPr>
        <p:spPr>
          <a:xfrm>
            <a:off x="2198255" y="1819564"/>
            <a:ext cx="7206672" cy="2475345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4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75</Words>
  <Application>Microsoft Macintosh PowerPoint</Application>
  <PresentationFormat>Widescreen</PresentationFormat>
  <Paragraphs>16</Paragraphs>
  <Slides>29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Twinkl</vt:lpstr>
      <vt:lpstr>Twinkl SemiBold</vt:lpstr>
      <vt:lpstr>Office Theme</vt:lpstr>
      <vt:lpstr>δελτίο καιρού</vt:lpstr>
      <vt:lpstr>βρέχει</vt:lpstr>
      <vt:lpstr>χιονίζει</vt:lpstr>
      <vt:lpstr>φυσάει</vt:lpstr>
      <vt:lpstr>κάνει ζέστη</vt:lpstr>
      <vt:lpstr>κάνει κρύο </vt:lpstr>
      <vt:lpstr>έχει ήλιο  </vt:lpstr>
      <vt:lpstr>έχει σύννεφα</vt:lpstr>
      <vt:lpstr>Παιχνίδι  εξαφάνισης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Τί καιρό κάνει σήμερα;</vt:lpstr>
      <vt:lpstr>Τί καιρό κάνει σήμερα;</vt:lpstr>
      <vt:lpstr>PowerPoint Presentation</vt:lpstr>
      <vt:lpstr>PowerPoint Presentation</vt:lpstr>
      <vt:lpstr>PowerPoint Presentation</vt:lpstr>
      <vt:lpstr>PowerPoint Presentation</vt:lpstr>
      <vt:lpstr>WordWall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βρέχει</dc:title>
  <dc:creator>TSANGARI, Andria</dc:creator>
  <cp:lastModifiedBy>Tsangari, Androulla</cp:lastModifiedBy>
  <cp:revision>4</cp:revision>
  <dcterms:created xsi:type="dcterms:W3CDTF">2022-05-04T13:03:13Z</dcterms:created>
  <dcterms:modified xsi:type="dcterms:W3CDTF">2022-05-06T21:49:58Z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f77787-5df4-43b6-a2a8-8d8b678a318b_Enabled">
    <vt:lpwstr>true</vt:lpwstr>
  </property>
  <property fmtid="{D5CDD505-2E9C-101B-9397-08002B2CF9AE}" pid="3" name="MSIP_Label_a8f77787-5df4-43b6-a2a8-8d8b678a318b_SetDate">
    <vt:lpwstr>2022-05-04T13:03:13Z</vt:lpwstr>
  </property>
  <property fmtid="{D5CDD505-2E9C-101B-9397-08002B2CF9AE}" pid="4" name="MSIP_Label_a8f77787-5df4-43b6-a2a8-8d8b678a318b_Method">
    <vt:lpwstr>Standard</vt:lpwstr>
  </property>
  <property fmtid="{D5CDD505-2E9C-101B-9397-08002B2CF9AE}" pid="5" name="MSIP_Label_a8f77787-5df4-43b6-a2a8-8d8b678a318b_Name">
    <vt:lpwstr>a8f77787-5df4-43b6-a2a8-8d8b678a318b</vt:lpwstr>
  </property>
  <property fmtid="{D5CDD505-2E9C-101B-9397-08002B2CF9AE}" pid="6" name="MSIP_Label_a8f77787-5df4-43b6-a2a8-8d8b678a318b_SiteId">
    <vt:lpwstr>1ce6dd9e-b337-4088-be5e-8dbbec04b34a</vt:lpwstr>
  </property>
  <property fmtid="{D5CDD505-2E9C-101B-9397-08002B2CF9AE}" pid="7" name="MSIP_Label_a8f77787-5df4-43b6-a2a8-8d8b678a318b_ActionId">
    <vt:lpwstr>bdd07729-69e2-4541-8fbc-b3b3c08683e3</vt:lpwstr>
  </property>
  <property fmtid="{D5CDD505-2E9C-101B-9397-08002B2CF9AE}" pid="8" name="MSIP_Label_a8f77787-5df4-43b6-a2a8-8d8b678a318b_ContentBits">
    <vt:lpwstr>0</vt:lpwstr>
  </property>
</Properties>
</file>